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0" r:id="rId5"/>
    <p:sldId id="288" r:id="rId6"/>
    <p:sldId id="292" r:id="rId7"/>
    <p:sldId id="289" r:id="rId8"/>
    <p:sldId id="281" r:id="rId9"/>
    <p:sldId id="271" r:id="rId10"/>
    <p:sldId id="268" r:id="rId11"/>
    <p:sldId id="290" r:id="rId12"/>
    <p:sldId id="261" r:id="rId13"/>
    <p:sldId id="275" r:id="rId14"/>
    <p:sldId id="264" r:id="rId15"/>
    <p:sldId id="276" r:id="rId16"/>
    <p:sldId id="293" r:id="rId17"/>
    <p:sldId id="272" r:id="rId18"/>
    <p:sldId id="278" r:id="rId19"/>
    <p:sldId id="279" r:id="rId20"/>
    <p:sldId id="291"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2BC93E8-5F61-4CF6-81A1-C9CA6A51B260}" type="datetimeFigureOut">
              <a:rPr lang="en-US" smtClean="0"/>
              <a:pPr/>
              <a:t>5/21/2019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1507BE3-832B-4216-86E9-37765022D6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BC93E8-5F61-4CF6-81A1-C9CA6A51B260}"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07BE3-832B-4216-86E9-37765022D6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2BC93E8-5F61-4CF6-81A1-C9CA6A51B260}" type="datetimeFigureOut">
              <a:rPr lang="en-US" smtClean="0"/>
              <a:pPr/>
              <a:t>5/21/2019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1507BE3-832B-4216-86E9-37765022D6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2BC93E8-5F61-4CF6-81A1-C9CA6A51B260}"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1507BE3-832B-4216-86E9-37765022D68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2BC93E8-5F61-4CF6-81A1-C9CA6A51B260}" type="datetimeFigureOut">
              <a:rPr lang="en-US" smtClean="0"/>
              <a:pPr/>
              <a:t>5/21/2019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1507BE3-832B-4216-86E9-37765022D68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2BC93E8-5F61-4CF6-81A1-C9CA6A51B260}" type="datetimeFigureOut">
              <a:rPr lang="en-US" smtClean="0"/>
              <a:pPr/>
              <a:t>5/21/2019</a:t>
            </a:fld>
            <a:endParaRPr lang="en-US"/>
          </a:p>
        </p:txBody>
      </p:sp>
      <p:sp>
        <p:nvSpPr>
          <p:cNvPr id="10" name="Slide Number Placeholder 9"/>
          <p:cNvSpPr>
            <a:spLocks noGrp="1"/>
          </p:cNvSpPr>
          <p:nvPr>
            <p:ph type="sldNum" sz="quarter" idx="16"/>
          </p:nvPr>
        </p:nvSpPr>
        <p:spPr/>
        <p:txBody>
          <a:bodyPr rtlCol="0"/>
          <a:lstStyle/>
          <a:p>
            <a:fld id="{81507BE3-832B-4216-86E9-37765022D68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2BC93E8-5F61-4CF6-81A1-C9CA6A51B260}" type="datetimeFigureOut">
              <a:rPr lang="en-US" smtClean="0"/>
              <a:pPr/>
              <a:t>5/21/2019</a:t>
            </a:fld>
            <a:endParaRPr lang="en-US"/>
          </a:p>
        </p:txBody>
      </p:sp>
      <p:sp>
        <p:nvSpPr>
          <p:cNvPr id="12" name="Slide Number Placeholder 11"/>
          <p:cNvSpPr>
            <a:spLocks noGrp="1"/>
          </p:cNvSpPr>
          <p:nvPr>
            <p:ph type="sldNum" sz="quarter" idx="16"/>
          </p:nvPr>
        </p:nvSpPr>
        <p:spPr/>
        <p:txBody>
          <a:bodyPr rtlCol="0"/>
          <a:lstStyle/>
          <a:p>
            <a:fld id="{81507BE3-832B-4216-86E9-37765022D68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BC93E8-5F61-4CF6-81A1-C9CA6A51B260}" type="datetimeFigureOut">
              <a:rPr lang="en-US" smtClean="0"/>
              <a:pPr/>
              <a:t>5/21/2019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1507BE3-832B-4216-86E9-37765022D6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C93E8-5F61-4CF6-81A1-C9CA6A51B260}" type="datetimeFigureOut">
              <a:rPr lang="en-US" smtClean="0"/>
              <a:pPr/>
              <a:t>5/21/2019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1507BE3-832B-4216-86E9-37765022D6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2BC93E8-5F61-4CF6-81A1-C9CA6A51B260}"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1507BE3-832B-4216-86E9-37765022D68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2BC93E8-5F61-4CF6-81A1-C9CA6A51B260}" type="datetimeFigureOut">
              <a:rPr lang="en-US" smtClean="0"/>
              <a:pPr/>
              <a:t>5/21/2019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1507BE3-832B-4216-86E9-37765022D68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2BC93E8-5F61-4CF6-81A1-C9CA6A51B260}" type="datetimeFigureOut">
              <a:rPr lang="en-US" smtClean="0"/>
              <a:pPr/>
              <a:t>5/21/2019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1507BE3-832B-4216-86E9-37765022D6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5181600"/>
            <a:ext cx="6477000" cy="838200"/>
          </a:xfrm>
        </p:spPr>
        <p:txBody>
          <a:bodyPr>
            <a:normAutofit/>
          </a:bodyPr>
          <a:lstStyle/>
          <a:p>
            <a:pPr algn="r"/>
            <a:r>
              <a:rPr lang="en-US" sz="3600" dirty="0" smtClean="0">
                <a:latin typeface="Times New Roman" pitchFamily="18" charset="0"/>
                <a:cs typeface="Times New Roman" pitchFamily="18" charset="0"/>
              </a:rPr>
              <a:t>Graduation practice #2</a:t>
            </a:r>
            <a:endParaRPr lang="en-US" sz="36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latin typeface="Times New Roman" pitchFamily="18" charset="0"/>
                <a:cs typeface="Times New Roman" pitchFamily="18" charset="0"/>
              </a:rPr>
              <a:t>Tuesday, May </a:t>
            </a:r>
            <a:r>
              <a:rPr lang="en-US" dirty="0" smtClean="0">
                <a:latin typeface="Times New Roman" pitchFamily="18" charset="0"/>
                <a:cs typeface="Times New Roman" pitchFamily="18" charset="0"/>
              </a:rPr>
              <a:t>21, 2019</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304800" y="228600"/>
            <a:ext cx="4676775" cy="51357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7448" cy="990600"/>
          </a:xfrm>
        </p:spPr>
        <p:txBody>
          <a:bodyPr>
            <a:noAutofit/>
          </a:bodyPr>
          <a:lstStyle/>
          <a:p>
            <a:pPr algn="ctr"/>
            <a:r>
              <a:rPr lang="en-US" sz="8000" b="1" dirty="0" smtClean="0">
                <a:latin typeface="Times New Roman" pitchFamily="18" charset="0"/>
                <a:cs typeface="Times New Roman" pitchFamily="18" charset="0"/>
              </a:rPr>
              <a:t>Name Reading</a:t>
            </a:r>
            <a:endParaRPr lang="en-US" sz="8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514600" y="1752600"/>
            <a:ext cx="6324600" cy="4953000"/>
          </a:xfrm>
        </p:spPr>
        <p:txBody>
          <a:bodyPr>
            <a:normAutofit fontScale="85000" lnSpcReduction="10000"/>
          </a:bodyPr>
          <a:lstStyle/>
          <a:p>
            <a:r>
              <a:rPr lang="en-US" dirty="0" smtClean="0">
                <a:latin typeface="Times New Roman" pitchFamily="18" charset="0"/>
                <a:cs typeface="Times New Roman" pitchFamily="18" charset="0"/>
              </a:rPr>
              <a:t>Do NOT avoid telling us the correct pronunciation of your name.  We want to get it correct.  This is your last chance to see Ms. Reid and Ms. </a:t>
            </a:r>
            <a:r>
              <a:rPr lang="en-US" dirty="0" err="1" smtClean="0">
                <a:latin typeface="Times New Roman" pitchFamily="18" charset="0"/>
                <a:cs typeface="Times New Roman" pitchFamily="18" charset="0"/>
              </a:rPr>
              <a:t>Pfanstiehl</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You may NOT change your name.  We have to read what is on your birth certificate.</a:t>
            </a:r>
          </a:p>
          <a:p>
            <a:r>
              <a:rPr lang="en-US" dirty="0" smtClean="0">
                <a:latin typeface="Times New Roman" pitchFamily="18" charset="0"/>
                <a:cs typeface="Times New Roman" pitchFamily="18" charset="0"/>
              </a:rPr>
              <a:t>We will teach you how to shake someone’s hand, get your diploma and pose for a picture simultaneously.</a:t>
            </a:r>
          </a:p>
          <a:p>
            <a:r>
              <a:rPr lang="en-US" dirty="0" smtClean="0">
                <a:latin typeface="Times New Roman" pitchFamily="18" charset="0"/>
                <a:cs typeface="Times New Roman" pitchFamily="18" charset="0"/>
              </a:rPr>
              <a:t>As you come down the steps from having your name read, you will receive your tickets…as long as you have NO OBLIGATIONS.</a:t>
            </a:r>
          </a:p>
        </p:txBody>
      </p:sp>
      <p:pic>
        <p:nvPicPr>
          <p:cNvPr id="4" name="Picture 3" descr="graduation-cap.jpg"/>
          <p:cNvPicPr>
            <a:picLocks noChangeAspect="1"/>
          </p:cNvPicPr>
          <p:nvPr/>
        </p:nvPicPr>
        <p:blipFill>
          <a:blip r:embed="rId2" cstate="print"/>
          <a:stretch>
            <a:fillRect/>
          </a:stretch>
        </p:blipFill>
        <p:spPr>
          <a:xfrm>
            <a:off x="0" y="1905000"/>
            <a:ext cx="2514600" cy="269565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5" name="Group 124"/>
          <p:cNvGrpSpPr/>
          <p:nvPr/>
        </p:nvGrpSpPr>
        <p:grpSpPr>
          <a:xfrm>
            <a:off x="2948164" y="980230"/>
            <a:ext cx="2915690" cy="4389266"/>
            <a:chOff x="3407101" y="142316"/>
            <a:chExt cx="3887586" cy="5852355"/>
          </a:xfrm>
        </p:grpSpPr>
        <p:sp>
          <p:nvSpPr>
            <p:cNvPr id="2" name="Rectangle 1"/>
            <p:cNvSpPr/>
            <p:nvPr/>
          </p:nvSpPr>
          <p:spPr>
            <a:xfrm>
              <a:off x="4771505" y="806335"/>
              <a:ext cx="1255222" cy="452542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a:p>
          </p:txBody>
        </p:sp>
        <p:grpSp>
          <p:nvGrpSpPr>
            <p:cNvPr id="11" name="Group 10"/>
            <p:cNvGrpSpPr/>
            <p:nvPr/>
          </p:nvGrpSpPr>
          <p:grpSpPr>
            <a:xfrm>
              <a:off x="4385491" y="142316"/>
              <a:ext cx="1885603" cy="431189"/>
              <a:chOff x="4272742" y="168425"/>
              <a:chExt cx="1885603" cy="431189"/>
            </a:xfrm>
          </p:grpSpPr>
          <p:sp>
            <p:nvSpPr>
              <p:cNvPr id="10" name="Rounded Rectangle 9"/>
              <p:cNvSpPr/>
              <p:nvPr/>
            </p:nvSpPr>
            <p:spPr>
              <a:xfrm>
                <a:off x="4311535" y="168425"/>
                <a:ext cx="1846810" cy="396640"/>
              </a:xfrm>
              <a:prstGeom prst="roundRect">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solidFill>
                      <a:sysClr val="windowText" lastClr="000000"/>
                    </a:solidFill>
                  </a:ln>
                  <a:solidFill>
                    <a:schemeClr val="bg1"/>
                  </a:solidFill>
                </a:endParaRPr>
              </a:p>
            </p:txBody>
          </p:sp>
          <p:sp>
            <p:nvSpPr>
              <p:cNvPr id="3" name="TextBox 2"/>
              <p:cNvSpPr txBox="1"/>
              <p:nvPr/>
            </p:nvSpPr>
            <p:spPr>
              <a:xfrm>
                <a:off x="4272742" y="199505"/>
                <a:ext cx="1753986" cy="400109"/>
              </a:xfrm>
              <a:prstGeom prst="rect">
                <a:avLst/>
              </a:prstGeom>
              <a:noFill/>
              <a:ln>
                <a:noFill/>
              </a:ln>
            </p:spPr>
            <p:txBody>
              <a:bodyPr wrap="square" rtlCol="0">
                <a:spAutoFit/>
              </a:bodyPr>
              <a:lstStyle/>
              <a:p>
                <a:pPr algn="ctr"/>
                <a:r>
                  <a:rPr lang="en-US" sz="1350" b="1" dirty="0"/>
                  <a:t>BACKSTAGE</a:t>
                </a:r>
              </a:p>
            </p:txBody>
          </p:sp>
        </p:grpSp>
        <p:grpSp>
          <p:nvGrpSpPr>
            <p:cNvPr id="46" name="Group 45"/>
            <p:cNvGrpSpPr/>
            <p:nvPr/>
          </p:nvGrpSpPr>
          <p:grpSpPr>
            <a:xfrm>
              <a:off x="3407101" y="5588831"/>
              <a:ext cx="3887586" cy="405840"/>
              <a:chOff x="3434542" y="4852919"/>
              <a:chExt cx="3887586" cy="405840"/>
            </a:xfrm>
          </p:grpSpPr>
          <p:cxnSp>
            <p:nvCxnSpPr>
              <p:cNvPr id="44" name="Straight Connector 43"/>
              <p:cNvCxnSpPr/>
              <p:nvPr/>
            </p:nvCxnSpPr>
            <p:spPr>
              <a:xfrm flipH="1" flipV="1">
                <a:off x="5111980" y="5172955"/>
                <a:ext cx="574271" cy="658"/>
              </a:xfrm>
              <a:prstGeom prst="line">
                <a:avLst/>
              </a:prstGeom>
              <a:ln w="28575"/>
            </p:spPr>
            <p:style>
              <a:lnRef idx="1">
                <a:schemeClr val="dk1"/>
              </a:lnRef>
              <a:fillRef idx="0">
                <a:schemeClr val="dk1"/>
              </a:fillRef>
              <a:effectRef idx="0">
                <a:schemeClr val="dk1"/>
              </a:effectRef>
              <a:fontRef idx="minor">
                <a:schemeClr val="tx1"/>
              </a:fontRef>
            </p:style>
          </p:cxnSp>
          <p:grpSp>
            <p:nvGrpSpPr>
              <p:cNvPr id="45" name="Group 44"/>
              <p:cNvGrpSpPr/>
              <p:nvPr/>
            </p:nvGrpSpPr>
            <p:grpSpPr>
              <a:xfrm>
                <a:off x="3434542" y="4852919"/>
                <a:ext cx="3887586" cy="405840"/>
                <a:chOff x="3434542" y="4852919"/>
                <a:chExt cx="3887586" cy="405840"/>
              </a:xfrm>
            </p:grpSpPr>
            <p:grpSp>
              <p:nvGrpSpPr>
                <p:cNvPr id="57" name="Group 56"/>
                <p:cNvGrpSpPr/>
                <p:nvPr/>
              </p:nvGrpSpPr>
              <p:grpSpPr>
                <a:xfrm>
                  <a:off x="3434542" y="4868154"/>
                  <a:ext cx="1753985" cy="390605"/>
                  <a:chOff x="3434542" y="4868154"/>
                  <a:chExt cx="1753985" cy="390605"/>
                </a:xfrm>
              </p:grpSpPr>
              <p:sp>
                <p:nvSpPr>
                  <p:cNvPr id="8" name="Rounded Rectangle 7"/>
                  <p:cNvSpPr/>
                  <p:nvPr/>
                </p:nvSpPr>
                <p:spPr>
                  <a:xfrm>
                    <a:off x="3923607" y="4868154"/>
                    <a:ext cx="753688" cy="390605"/>
                  </a:xfrm>
                  <a:prstGeom prst="roundRect">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solidFill>
                          <a:sysClr val="windowText" lastClr="000000"/>
                        </a:solidFill>
                      </a:ln>
                      <a:solidFill>
                        <a:schemeClr val="bg1"/>
                      </a:solidFill>
                    </a:endParaRPr>
                  </a:p>
                </p:txBody>
              </p:sp>
              <p:sp>
                <p:nvSpPr>
                  <p:cNvPr id="21" name="TextBox 20"/>
                  <p:cNvSpPr txBox="1"/>
                  <p:nvPr/>
                </p:nvSpPr>
                <p:spPr>
                  <a:xfrm>
                    <a:off x="3434542" y="4940326"/>
                    <a:ext cx="1753985" cy="276998"/>
                  </a:xfrm>
                  <a:prstGeom prst="rect">
                    <a:avLst/>
                  </a:prstGeom>
                  <a:noFill/>
                  <a:ln>
                    <a:noFill/>
                  </a:ln>
                </p:spPr>
                <p:txBody>
                  <a:bodyPr wrap="square" rtlCol="0">
                    <a:spAutoFit/>
                  </a:bodyPr>
                  <a:lstStyle/>
                  <a:p>
                    <a:pPr algn="ctr"/>
                    <a:r>
                      <a:rPr lang="en-US" sz="750" dirty="0" smtClean="0"/>
                      <a:t>Class Sponsor  </a:t>
                    </a:r>
                    <a:endParaRPr lang="en-US" sz="750" dirty="0"/>
                  </a:p>
                </p:txBody>
              </p:sp>
            </p:grpSp>
            <p:cxnSp>
              <p:nvCxnSpPr>
                <p:cNvPr id="40" name="Straight Connector 39"/>
                <p:cNvCxnSpPr/>
                <p:nvPr/>
              </p:nvCxnSpPr>
              <p:spPr>
                <a:xfrm flipH="1" flipV="1">
                  <a:off x="4771505" y="4868155"/>
                  <a:ext cx="1148543" cy="658"/>
                </a:xfrm>
                <a:prstGeom prst="line">
                  <a:avLst/>
                </a:prstGeom>
                <a:ln w="28575"/>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flipV="1">
                  <a:off x="5013959" y="5020555"/>
                  <a:ext cx="770314" cy="658"/>
                </a:xfrm>
                <a:prstGeom prst="line">
                  <a:avLst/>
                </a:prstGeom>
                <a:ln w="28575"/>
              </p:spPr>
              <p:style>
                <a:lnRef idx="1">
                  <a:schemeClr val="dk1"/>
                </a:lnRef>
                <a:fillRef idx="0">
                  <a:schemeClr val="dk1"/>
                </a:fillRef>
                <a:effectRef idx="0">
                  <a:schemeClr val="dk1"/>
                </a:effectRef>
                <a:fontRef idx="minor">
                  <a:schemeClr val="tx1"/>
                </a:fontRef>
              </p:style>
            </p:cxnSp>
            <p:grpSp>
              <p:nvGrpSpPr>
                <p:cNvPr id="58" name="Group 57"/>
                <p:cNvGrpSpPr/>
                <p:nvPr/>
              </p:nvGrpSpPr>
              <p:grpSpPr>
                <a:xfrm>
                  <a:off x="5568143" y="4852919"/>
                  <a:ext cx="1753985" cy="390605"/>
                  <a:chOff x="3434542" y="4868154"/>
                  <a:chExt cx="1753985" cy="390605"/>
                </a:xfrm>
              </p:grpSpPr>
              <p:sp>
                <p:nvSpPr>
                  <p:cNvPr id="59" name="Rounded Rectangle 58"/>
                  <p:cNvSpPr/>
                  <p:nvPr/>
                </p:nvSpPr>
                <p:spPr>
                  <a:xfrm>
                    <a:off x="3923607" y="4868154"/>
                    <a:ext cx="753688" cy="390605"/>
                  </a:xfrm>
                  <a:prstGeom prst="roundRect">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solidFill>
                          <a:sysClr val="windowText" lastClr="000000"/>
                        </a:solidFill>
                      </a:ln>
                      <a:solidFill>
                        <a:schemeClr val="bg1"/>
                      </a:solidFill>
                    </a:endParaRPr>
                  </a:p>
                </p:txBody>
              </p:sp>
              <p:sp>
                <p:nvSpPr>
                  <p:cNvPr id="60" name="TextBox 59"/>
                  <p:cNvSpPr txBox="1"/>
                  <p:nvPr/>
                </p:nvSpPr>
                <p:spPr>
                  <a:xfrm>
                    <a:off x="3434542" y="4940326"/>
                    <a:ext cx="1753985" cy="276998"/>
                  </a:xfrm>
                  <a:prstGeom prst="rect">
                    <a:avLst/>
                  </a:prstGeom>
                  <a:noFill/>
                  <a:ln>
                    <a:noFill/>
                  </a:ln>
                </p:spPr>
                <p:txBody>
                  <a:bodyPr wrap="square" rtlCol="0">
                    <a:spAutoFit/>
                  </a:bodyPr>
                  <a:lstStyle/>
                  <a:p>
                    <a:pPr algn="ctr"/>
                    <a:r>
                      <a:rPr lang="en-US" sz="750" dirty="0" smtClean="0"/>
                      <a:t>Class Sponsor</a:t>
                    </a:r>
                    <a:endParaRPr lang="en-US" sz="750" dirty="0"/>
                  </a:p>
                </p:txBody>
              </p:sp>
            </p:grpSp>
          </p:grpSp>
        </p:grpSp>
        <p:grpSp>
          <p:nvGrpSpPr>
            <p:cNvPr id="229" name="Group 228"/>
            <p:cNvGrpSpPr/>
            <p:nvPr/>
          </p:nvGrpSpPr>
          <p:grpSpPr>
            <a:xfrm>
              <a:off x="4928703" y="685718"/>
              <a:ext cx="916412" cy="417188"/>
              <a:chOff x="3764214" y="1871697"/>
              <a:chExt cx="916412" cy="417188"/>
            </a:xfrm>
          </p:grpSpPr>
          <p:sp>
            <p:nvSpPr>
              <p:cNvPr id="7" name="Rounded Rectangle 6"/>
              <p:cNvSpPr/>
              <p:nvPr/>
            </p:nvSpPr>
            <p:spPr>
              <a:xfrm>
                <a:off x="3764214" y="1871697"/>
                <a:ext cx="911044" cy="417188"/>
              </a:xfrm>
              <a:prstGeom prst="roundRect">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solidFill>
                      <a:sysClr val="windowText" lastClr="000000"/>
                    </a:solidFill>
                  </a:ln>
                  <a:solidFill>
                    <a:schemeClr val="bg1"/>
                  </a:solidFill>
                </a:endParaRPr>
              </a:p>
            </p:txBody>
          </p:sp>
          <p:sp>
            <p:nvSpPr>
              <p:cNvPr id="228" name="TextBox 227"/>
              <p:cNvSpPr txBox="1"/>
              <p:nvPr/>
            </p:nvSpPr>
            <p:spPr>
              <a:xfrm>
                <a:off x="3829919" y="1884414"/>
                <a:ext cx="850707" cy="400109"/>
              </a:xfrm>
              <a:prstGeom prst="rect">
                <a:avLst/>
              </a:prstGeom>
              <a:noFill/>
            </p:spPr>
            <p:txBody>
              <a:bodyPr wrap="square" rtlCol="0">
                <a:spAutoFit/>
              </a:bodyPr>
              <a:lstStyle/>
              <a:p>
                <a:r>
                  <a:rPr lang="en-US" sz="1350" dirty="0"/>
                  <a:t>SIVELL</a:t>
                </a:r>
              </a:p>
            </p:txBody>
          </p:sp>
        </p:grpSp>
      </p:grpSp>
      <p:grpSp>
        <p:nvGrpSpPr>
          <p:cNvPr id="32" name="Group 31"/>
          <p:cNvGrpSpPr/>
          <p:nvPr/>
        </p:nvGrpSpPr>
        <p:grpSpPr>
          <a:xfrm>
            <a:off x="7321517" y="2158075"/>
            <a:ext cx="1315489" cy="382162"/>
            <a:chOff x="9439103" y="1708264"/>
            <a:chExt cx="1753985" cy="561111"/>
          </a:xfrm>
        </p:grpSpPr>
        <p:sp>
          <p:nvSpPr>
            <p:cNvPr id="31" name="Rectangle 30"/>
            <p:cNvSpPr/>
            <p:nvPr/>
          </p:nvSpPr>
          <p:spPr>
            <a:xfrm>
              <a:off x="9709265" y="1708264"/>
              <a:ext cx="1152698" cy="561111"/>
            </a:xfrm>
            <a:prstGeom prst="rect">
              <a:avLst/>
            </a:prstGeom>
            <a:solidFill>
              <a:schemeClr val="bg1"/>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Box 5"/>
            <p:cNvSpPr txBox="1"/>
            <p:nvPr/>
          </p:nvSpPr>
          <p:spPr>
            <a:xfrm>
              <a:off x="9439103" y="1862144"/>
              <a:ext cx="1753985" cy="305028"/>
            </a:xfrm>
            <a:prstGeom prst="rect">
              <a:avLst/>
            </a:prstGeom>
            <a:noFill/>
            <a:ln>
              <a:noFill/>
            </a:ln>
          </p:spPr>
          <p:txBody>
            <a:bodyPr wrap="square" rtlCol="0">
              <a:spAutoFit/>
            </a:bodyPr>
            <a:lstStyle/>
            <a:p>
              <a:pPr algn="ctr"/>
              <a:r>
                <a:rPr lang="en-US" sz="750" dirty="0"/>
                <a:t>Backstage Area</a:t>
              </a:r>
            </a:p>
          </p:txBody>
        </p:sp>
      </p:grpSp>
      <p:grpSp>
        <p:nvGrpSpPr>
          <p:cNvPr id="24" name="Group 23"/>
          <p:cNvGrpSpPr/>
          <p:nvPr/>
        </p:nvGrpSpPr>
        <p:grpSpPr>
          <a:xfrm>
            <a:off x="6120243" y="1087319"/>
            <a:ext cx="1315489" cy="330431"/>
            <a:chOff x="7340135" y="431474"/>
            <a:chExt cx="1753985" cy="440574"/>
          </a:xfrm>
        </p:grpSpPr>
        <p:sp>
          <p:nvSpPr>
            <p:cNvPr id="4" name="Rounded Rectangle 3"/>
            <p:cNvSpPr/>
            <p:nvPr/>
          </p:nvSpPr>
          <p:spPr>
            <a:xfrm>
              <a:off x="7734990" y="431474"/>
              <a:ext cx="964277" cy="440574"/>
            </a:xfrm>
            <a:prstGeom prst="roundRect">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solidFill>
                    <a:sysClr val="windowText" lastClr="000000"/>
                  </a:solidFill>
                </a:ln>
                <a:solidFill>
                  <a:schemeClr val="bg1"/>
                </a:solidFill>
              </a:endParaRPr>
            </a:p>
          </p:txBody>
        </p:sp>
        <p:sp>
          <p:nvSpPr>
            <p:cNvPr id="22" name="TextBox 21"/>
            <p:cNvSpPr txBox="1"/>
            <p:nvPr/>
          </p:nvSpPr>
          <p:spPr>
            <a:xfrm>
              <a:off x="7340135" y="507673"/>
              <a:ext cx="1753985" cy="276998"/>
            </a:xfrm>
            <a:prstGeom prst="rect">
              <a:avLst/>
            </a:prstGeom>
            <a:noFill/>
            <a:ln>
              <a:noFill/>
            </a:ln>
          </p:spPr>
          <p:txBody>
            <a:bodyPr wrap="square" rtlCol="0">
              <a:spAutoFit/>
            </a:bodyPr>
            <a:lstStyle/>
            <a:p>
              <a:pPr algn="ctr"/>
              <a:r>
                <a:rPr lang="en-US" sz="750" dirty="0"/>
                <a:t>NAME CHECKER</a:t>
              </a:r>
            </a:p>
          </p:txBody>
        </p:sp>
      </p:grpSp>
      <p:grpSp>
        <p:nvGrpSpPr>
          <p:cNvPr id="25" name="Group 24"/>
          <p:cNvGrpSpPr/>
          <p:nvPr/>
        </p:nvGrpSpPr>
        <p:grpSpPr>
          <a:xfrm>
            <a:off x="7946184" y="1629843"/>
            <a:ext cx="1315489" cy="330431"/>
            <a:chOff x="7340135" y="431474"/>
            <a:chExt cx="1753985" cy="440574"/>
          </a:xfrm>
        </p:grpSpPr>
        <p:sp>
          <p:nvSpPr>
            <p:cNvPr id="26" name="Rounded Rectangle 25"/>
            <p:cNvSpPr/>
            <p:nvPr/>
          </p:nvSpPr>
          <p:spPr>
            <a:xfrm>
              <a:off x="7734990" y="431474"/>
              <a:ext cx="964277" cy="440574"/>
            </a:xfrm>
            <a:prstGeom prst="roundRect">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solidFill>
                    <a:sysClr val="windowText" lastClr="000000"/>
                  </a:solidFill>
                </a:ln>
                <a:solidFill>
                  <a:schemeClr val="bg1"/>
                </a:solidFill>
              </a:endParaRPr>
            </a:p>
          </p:txBody>
        </p:sp>
        <p:sp>
          <p:nvSpPr>
            <p:cNvPr id="27" name="TextBox 26"/>
            <p:cNvSpPr txBox="1"/>
            <p:nvPr/>
          </p:nvSpPr>
          <p:spPr>
            <a:xfrm>
              <a:off x="7340135" y="507673"/>
              <a:ext cx="1753985" cy="276998"/>
            </a:xfrm>
            <a:prstGeom prst="rect">
              <a:avLst/>
            </a:prstGeom>
            <a:noFill/>
            <a:ln>
              <a:noFill/>
            </a:ln>
          </p:spPr>
          <p:txBody>
            <a:bodyPr wrap="square" rtlCol="0">
              <a:spAutoFit/>
            </a:bodyPr>
            <a:lstStyle/>
            <a:p>
              <a:pPr algn="ctr"/>
              <a:r>
                <a:rPr lang="en-US" sz="750" dirty="0"/>
                <a:t>NAME CHECKER</a:t>
              </a:r>
            </a:p>
          </p:txBody>
        </p:sp>
      </p:grpSp>
      <p:grpSp>
        <p:nvGrpSpPr>
          <p:cNvPr id="28" name="Group 27"/>
          <p:cNvGrpSpPr/>
          <p:nvPr/>
        </p:nvGrpSpPr>
        <p:grpSpPr>
          <a:xfrm>
            <a:off x="7084086" y="1220639"/>
            <a:ext cx="1315489" cy="330431"/>
            <a:chOff x="7340135" y="431474"/>
            <a:chExt cx="1753985" cy="440574"/>
          </a:xfrm>
        </p:grpSpPr>
        <p:sp>
          <p:nvSpPr>
            <p:cNvPr id="29" name="Rounded Rectangle 28"/>
            <p:cNvSpPr/>
            <p:nvPr/>
          </p:nvSpPr>
          <p:spPr>
            <a:xfrm>
              <a:off x="7734990" y="431474"/>
              <a:ext cx="964277" cy="440574"/>
            </a:xfrm>
            <a:prstGeom prst="roundRect">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solidFill>
                    <a:sysClr val="windowText" lastClr="000000"/>
                  </a:solidFill>
                </a:ln>
                <a:solidFill>
                  <a:schemeClr val="bg1"/>
                </a:solidFill>
              </a:endParaRPr>
            </a:p>
          </p:txBody>
        </p:sp>
        <p:sp>
          <p:nvSpPr>
            <p:cNvPr id="30" name="TextBox 29"/>
            <p:cNvSpPr txBox="1"/>
            <p:nvPr/>
          </p:nvSpPr>
          <p:spPr>
            <a:xfrm>
              <a:off x="7340135" y="507673"/>
              <a:ext cx="1753985" cy="276998"/>
            </a:xfrm>
            <a:prstGeom prst="rect">
              <a:avLst/>
            </a:prstGeom>
            <a:noFill/>
            <a:ln>
              <a:noFill/>
            </a:ln>
          </p:spPr>
          <p:txBody>
            <a:bodyPr wrap="square" rtlCol="0">
              <a:spAutoFit/>
            </a:bodyPr>
            <a:lstStyle/>
            <a:p>
              <a:pPr algn="ctr"/>
              <a:r>
                <a:rPr lang="en-US" sz="750" dirty="0"/>
                <a:t>NAME CHECKER</a:t>
              </a:r>
            </a:p>
          </p:txBody>
        </p:sp>
      </p:grpSp>
      <p:grpSp>
        <p:nvGrpSpPr>
          <p:cNvPr id="37" name="Group 36"/>
          <p:cNvGrpSpPr/>
          <p:nvPr/>
        </p:nvGrpSpPr>
        <p:grpSpPr>
          <a:xfrm>
            <a:off x="3191852" y="5457781"/>
            <a:ext cx="2360295" cy="449617"/>
            <a:chOff x="4272742" y="168425"/>
            <a:chExt cx="1885603" cy="409564"/>
          </a:xfrm>
        </p:grpSpPr>
        <p:sp>
          <p:nvSpPr>
            <p:cNvPr id="38" name="Rounded Rectangle 37"/>
            <p:cNvSpPr/>
            <p:nvPr/>
          </p:nvSpPr>
          <p:spPr>
            <a:xfrm>
              <a:off x="4311535" y="168425"/>
              <a:ext cx="1846810" cy="396640"/>
            </a:xfrm>
            <a:prstGeom prst="roundRect">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solidFill>
                    <a:sysClr val="windowText" lastClr="000000"/>
                  </a:solidFill>
                </a:ln>
                <a:solidFill>
                  <a:schemeClr val="bg1"/>
                </a:solidFill>
              </a:endParaRPr>
            </a:p>
          </p:txBody>
        </p:sp>
        <p:sp>
          <p:nvSpPr>
            <p:cNvPr id="39" name="TextBox 38"/>
            <p:cNvSpPr txBox="1"/>
            <p:nvPr/>
          </p:nvSpPr>
          <p:spPr>
            <a:xfrm>
              <a:off x="4272742" y="199505"/>
              <a:ext cx="1753985" cy="378484"/>
            </a:xfrm>
            <a:prstGeom prst="rect">
              <a:avLst/>
            </a:prstGeom>
            <a:noFill/>
            <a:ln>
              <a:noFill/>
            </a:ln>
          </p:spPr>
          <p:txBody>
            <a:bodyPr wrap="square" rtlCol="0">
              <a:spAutoFit/>
            </a:bodyPr>
            <a:lstStyle/>
            <a:p>
              <a:pPr algn="ctr"/>
              <a:r>
                <a:rPr lang="en-US" sz="1050" b="1" dirty="0"/>
                <a:t>VIEW LOOKING AT STAGE FROM AUDIENCE</a:t>
              </a:r>
            </a:p>
          </p:txBody>
        </p:sp>
      </p:grpSp>
      <p:grpSp>
        <p:nvGrpSpPr>
          <p:cNvPr id="103" name="Group 102"/>
          <p:cNvGrpSpPr/>
          <p:nvPr/>
        </p:nvGrpSpPr>
        <p:grpSpPr>
          <a:xfrm>
            <a:off x="6890511" y="5457777"/>
            <a:ext cx="1004420" cy="242136"/>
            <a:chOff x="1206321" y="4868154"/>
            <a:chExt cx="942719" cy="321766"/>
          </a:xfrm>
        </p:grpSpPr>
        <p:sp>
          <p:nvSpPr>
            <p:cNvPr id="104" name="Oval 103"/>
            <p:cNvSpPr/>
            <p:nvPr/>
          </p:nvSpPr>
          <p:spPr>
            <a:xfrm>
              <a:off x="1206321" y="486815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5" name="TextBox 104"/>
            <p:cNvSpPr txBox="1"/>
            <p:nvPr/>
          </p:nvSpPr>
          <p:spPr>
            <a:xfrm>
              <a:off x="1222863" y="4944524"/>
              <a:ext cx="926177" cy="245396"/>
            </a:xfrm>
            <a:prstGeom prst="rect">
              <a:avLst/>
            </a:prstGeom>
            <a:noFill/>
          </p:spPr>
          <p:txBody>
            <a:bodyPr wrap="square" rtlCol="0">
              <a:spAutoFit/>
            </a:bodyPr>
            <a:lstStyle/>
            <a:p>
              <a:r>
                <a:rPr lang="en-US" sz="600" dirty="0"/>
                <a:t>Mona Reid</a:t>
              </a:r>
            </a:p>
          </p:txBody>
        </p:sp>
      </p:grpSp>
      <p:grpSp>
        <p:nvGrpSpPr>
          <p:cNvPr id="118" name="Group 117"/>
          <p:cNvGrpSpPr/>
          <p:nvPr/>
        </p:nvGrpSpPr>
        <p:grpSpPr>
          <a:xfrm>
            <a:off x="7788144" y="3625903"/>
            <a:ext cx="694633" cy="238795"/>
            <a:chOff x="1187981" y="4868154"/>
            <a:chExt cx="926177" cy="318393"/>
          </a:xfrm>
        </p:grpSpPr>
        <p:sp>
          <p:nvSpPr>
            <p:cNvPr id="119" name="Oval 118"/>
            <p:cNvSpPr/>
            <p:nvPr/>
          </p:nvSpPr>
          <p:spPr>
            <a:xfrm>
              <a:off x="1206321" y="486815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0" name="TextBox 119"/>
            <p:cNvSpPr txBox="1"/>
            <p:nvPr/>
          </p:nvSpPr>
          <p:spPr>
            <a:xfrm>
              <a:off x="1187981" y="4926425"/>
              <a:ext cx="926177" cy="246221"/>
            </a:xfrm>
            <a:prstGeom prst="rect">
              <a:avLst/>
            </a:prstGeom>
            <a:noFill/>
          </p:spPr>
          <p:txBody>
            <a:bodyPr wrap="square" rtlCol="0">
              <a:spAutoFit/>
            </a:bodyPr>
            <a:lstStyle/>
            <a:p>
              <a:endParaRPr lang="en-US" sz="600" dirty="0"/>
            </a:p>
          </p:txBody>
        </p:sp>
      </p:grpSp>
      <p:grpSp>
        <p:nvGrpSpPr>
          <p:cNvPr id="157" name="Group 156"/>
          <p:cNvGrpSpPr/>
          <p:nvPr/>
        </p:nvGrpSpPr>
        <p:grpSpPr>
          <a:xfrm>
            <a:off x="4814846" y="4023544"/>
            <a:ext cx="3756809" cy="349823"/>
            <a:chOff x="6142931" y="4504647"/>
            <a:chExt cx="5009079" cy="466430"/>
          </a:xfrm>
        </p:grpSpPr>
        <p:sp>
          <p:nvSpPr>
            <p:cNvPr id="89" name="Oval 88"/>
            <p:cNvSpPr/>
            <p:nvPr/>
          </p:nvSpPr>
          <p:spPr>
            <a:xfrm>
              <a:off x="10625129" y="465268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0" name="Oval 209"/>
            <p:cNvSpPr/>
            <p:nvPr/>
          </p:nvSpPr>
          <p:spPr>
            <a:xfrm>
              <a:off x="8127708" y="4576998"/>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56" name="Group 155"/>
            <p:cNvGrpSpPr/>
            <p:nvPr/>
          </p:nvGrpSpPr>
          <p:grpSpPr>
            <a:xfrm>
              <a:off x="6142931" y="4504647"/>
              <a:ext cx="4537563" cy="465729"/>
              <a:chOff x="6135170" y="4529015"/>
              <a:chExt cx="4537563" cy="465729"/>
            </a:xfrm>
          </p:grpSpPr>
          <p:sp>
            <p:nvSpPr>
              <p:cNvPr id="214" name="Oval 213"/>
              <p:cNvSpPr/>
              <p:nvPr/>
            </p:nvSpPr>
            <p:spPr>
              <a:xfrm>
                <a:off x="6658959" y="454158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55" name="Group 154"/>
              <p:cNvGrpSpPr/>
              <p:nvPr/>
            </p:nvGrpSpPr>
            <p:grpSpPr>
              <a:xfrm>
                <a:off x="6135170" y="4529015"/>
                <a:ext cx="4537563" cy="465729"/>
                <a:chOff x="5923718" y="4193971"/>
                <a:chExt cx="4537563" cy="465729"/>
              </a:xfrm>
            </p:grpSpPr>
            <p:sp>
              <p:nvSpPr>
                <p:cNvPr id="92" name="Oval 91"/>
                <p:cNvSpPr/>
                <p:nvPr/>
              </p:nvSpPr>
              <p:spPr>
                <a:xfrm>
                  <a:off x="9934400" y="4341307"/>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8" name="Oval 217"/>
                <p:cNvSpPr/>
                <p:nvPr/>
              </p:nvSpPr>
              <p:spPr>
                <a:xfrm>
                  <a:off x="9428592" y="4335646"/>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6" name="Oval 215"/>
                <p:cNvSpPr/>
                <p:nvPr/>
              </p:nvSpPr>
              <p:spPr>
                <a:xfrm>
                  <a:off x="5923718" y="4193971"/>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8" name="Oval 207"/>
                <p:cNvSpPr/>
                <p:nvPr/>
              </p:nvSpPr>
              <p:spPr>
                <a:xfrm>
                  <a:off x="8911574" y="4325408"/>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4" name="Oval 203"/>
                <p:cNvSpPr/>
                <p:nvPr/>
              </p:nvSpPr>
              <p:spPr>
                <a:xfrm>
                  <a:off x="7402863" y="4235692"/>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2" name="Oval 201"/>
                <p:cNvSpPr/>
                <p:nvPr/>
              </p:nvSpPr>
              <p:spPr>
                <a:xfrm>
                  <a:off x="8415629" y="4286347"/>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0" name="Oval 199"/>
                <p:cNvSpPr/>
                <p:nvPr/>
              </p:nvSpPr>
              <p:spPr>
                <a:xfrm>
                  <a:off x="6924639" y="4202955"/>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grpSp>
      <p:grpSp>
        <p:nvGrpSpPr>
          <p:cNvPr id="220" name="Group 219"/>
          <p:cNvGrpSpPr/>
          <p:nvPr/>
        </p:nvGrpSpPr>
        <p:grpSpPr>
          <a:xfrm>
            <a:off x="1275580" y="5432986"/>
            <a:ext cx="942104" cy="242573"/>
            <a:chOff x="1206321" y="4868154"/>
            <a:chExt cx="942719" cy="319916"/>
          </a:xfrm>
        </p:grpSpPr>
        <p:sp>
          <p:nvSpPr>
            <p:cNvPr id="221" name="Oval 220"/>
            <p:cNvSpPr/>
            <p:nvPr/>
          </p:nvSpPr>
          <p:spPr>
            <a:xfrm>
              <a:off x="1206321" y="486815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2" name="TextBox 221"/>
            <p:cNvSpPr txBox="1"/>
            <p:nvPr/>
          </p:nvSpPr>
          <p:spPr>
            <a:xfrm>
              <a:off x="1222863" y="4944524"/>
              <a:ext cx="926177" cy="243546"/>
            </a:xfrm>
            <a:prstGeom prst="rect">
              <a:avLst/>
            </a:prstGeom>
            <a:noFill/>
          </p:spPr>
          <p:txBody>
            <a:bodyPr wrap="square" rtlCol="0">
              <a:spAutoFit/>
            </a:bodyPr>
            <a:lstStyle/>
            <a:p>
              <a:r>
                <a:rPr lang="en-US" sz="600" dirty="0" err="1"/>
                <a:t>Pfansteihl</a:t>
              </a:r>
              <a:endParaRPr lang="en-US" sz="600" dirty="0"/>
            </a:p>
          </p:txBody>
        </p:sp>
      </p:grpSp>
      <p:grpSp>
        <p:nvGrpSpPr>
          <p:cNvPr id="53" name="Group 52"/>
          <p:cNvGrpSpPr/>
          <p:nvPr/>
        </p:nvGrpSpPr>
        <p:grpSpPr>
          <a:xfrm>
            <a:off x="1282460" y="5145045"/>
            <a:ext cx="629931" cy="276999"/>
            <a:chOff x="1733202" y="5784113"/>
            <a:chExt cx="839908" cy="369332"/>
          </a:xfrm>
        </p:grpSpPr>
        <p:sp>
          <p:nvSpPr>
            <p:cNvPr id="51" name="Rectangle 50"/>
            <p:cNvSpPr/>
            <p:nvPr/>
          </p:nvSpPr>
          <p:spPr>
            <a:xfrm>
              <a:off x="1733202" y="5818909"/>
              <a:ext cx="775163" cy="28206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2" name="TextBox 51"/>
            <p:cNvSpPr txBox="1"/>
            <p:nvPr/>
          </p:nvSpPr>
          <p:spPr>
            <a:xfrm>
              <a:off x="1827430" y="5784113"/>
              <a:ext cx="745680" cy="369332"/>
            </a:xfrm>
            <a:prstGeom prst="rect">
              <a:avLst/>
            </a:prstGeom>
            <a:noFill/>
          </p:spPr>
          <p:txBody>
            <a:bodyPr wrap="square" rtlCol="0">
              <a:spAutoFit/>
            </a:bodyPr>
            <a:lstStyle/>
            <a:p>
              <a:r>
                <a:rPr lang="en-US" sz="600" dirty="0"/>
                <a:t>Lectern </a:t>
              </a:r>
            </a:p>
            <a:p>
              <a:r>
                <a:rPr lang="en-US" sz="600" dirty="0"/>
                <a:t>MIC #1</a:t>
              </a:r>
            </a:p>
          </p:txBody>
        </p:sp>
      </p:grpSp>
      <p:grpSp>
        <p:nvGrpSpPr>
          <p:cNvPr id="223" name="Group 222"/>
          <p:cNvGrpSpPr/>
          <p:nvPr/>
        </p:nvGrpSpPr>
        <p:grpSpPr>
          <a:xfrm>
            <a:off x="6935561" y="5167352"/>
            <a:ext cx="581372" cy="276999"/>
            <a:chOff x="1733202" y="5784113"/>
            <a:chExt cx="775163" cy="369332"/>
          </a:xfrm>
        </p:grpSpPr>
        <p:sp>
          <p:nvSpPr>
            <p:cNvPr id="224" name="Rectangle 223"/>
            <p:cNvSpPr/>
            <p:nvPr/>
          </p:nvSpPr>
          <p:spPr>
            <a:xfrm>
              <a:off x="1733202" y="5818909"/>
              <a:ext cx="775163" cy="28206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5" name="TextBox 224"/>
            <p:cNvSpPr txBox="1"/>
            <p:nvPr/>
          </p:nvSpPr>
          <p:spPr>
            <a:xfrm>
              <a:off x="1827429" y="5784113"/>
              <a:ext cx="583026" cy="369332"/>
            </a:xfrm>
            <a:prstGeom prst="rect">
              <a:avLst/>
            </a:prstGeom>
            <a:noFill/>
          </p:spPr>
          <p:txBody>
            <a:bodyPr wrap="square" rtlCol="0">
              <a:spAutoFit/>
            </a:bodyPr>
            <a:lstStyle/>
            <a:p>
              <a:r>
                <a:rPr lang="en-US" sz="600" dirty="0"/>
                <a:t>Lectern </a:t>
              </a:r>
            </a:p>
            <a:p>
              <a:r>
                <a:rPr lang="en-US" sz="600" dirty="0"/>
                <a:t>MIC #2</a:t>
              </a:r>
            </a:p>
          </p:txBody>
        </p:sp>
      </p:grpSp>
      <p:grpSp>
        <p:nvGrpSpPr>
          <p:cNvPr id="47" name="Group 46"/>
          <p:cNvGrpSpPr/>
          <p:nvPr/>
        </p:nvGrpSpPr>
        <p:grpSpPr>
          <a:xfrm>
            <a:off x="5408719" y="2197865"/>
            <a:ext cx="1315489" cy="530072"/>
            <a:chOff x="6941127" y="2269485"/>
            <a:chExt cx="1753985" cy="706763"/>
          </a:xfrm>
        </p:grpSpPr>
        <p:sp>
          <p:nvSpPr>
            <p:cNvPr id="33" name="Oval 32"/>
            <p:cNvSpPr/>
            <p:nvPr/>
          </p:nvSpPr>
          <p:spPr>
            <a:xfrm>
              <a:off x="7173884" y="2269485"/>
              <a:ext cx="1288472" cy="70676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extBox 4"/>
            <p:cNvSpPr txBox="1"/>
            <p:nvPr/>
          </p:nvSpPr>
          <p:spPr>
            <a:xfrm>
              <a:off x="6941127" y="2499757"/>
              <a:ext cx="1753985" cy="276999"/>
            </a:xfrm>
            <a:prstGeom prst="rect">
              <a:avLst/>
            </a:prstGeom>
            <a:noFill/>
            <a:ln>
              <a:noFill/>
            </a:ln>
          </p:spPr>
          <p:txBody>
            <a:bodyPr wrap="square" rtlCol="0">
              <a:spAutoFit/>
            </a:bodyPr>
            <a:lstStyle/>
            <a:p>
              <a:pPr algn="ctr"/>
              <a:r>
                <a:rPr lang="en-US" sz="750" dirty="0"/>
                <a:t>PIANO</a:t>
              </a:r>
            </a:p>
          </p:txBody>
        </p:sp>
      </p:grpSp>
      <p:grpSp>
        <p:nvGrpSpPr>
          <p:cNvPr id="34" name="Group 33"/>
          <p:cNvGrpSpPr/>
          <p:nvPr/>
        </p:nvGrpSpPr>
        <p:grpSpPr>
          <a:xfrm>
            <a:off x="600383" y="1619083"/>
            <a:ext cx="1315489" cy="382162"/>
            <a:chOff x="9439103" y="1708264"/>
            <a:chExt cx="1753985" cy="561111"/>
          </a:xfrm>
        </p:grpSpPr>
        <p:sp>
          <p:nvSpPr>
            <p:cNvPr id="35" name="Rectangle 34"/>
            <p:cNvSpPr/>
            <p:nvPr/>
          </p:nvSpPr>
          <p:spPr>
            <a:xfrm>
              <a:off x="9709265" y="1708264"/>
              <a:ext cx="1152698" cy="561111"/>
            </a:xfrm>
            <a:prstGeom prst="rect">
              <a:avLst/>
            </a:prstGeom>
            <a:solidFill>
              <a:schemeClr val="bg1"/>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TextBox 35"/>
            <p:cNvSpPr txBox="1"/>
            <p:nvPr/>
          </p:nvSpPr>
          <p:spPr>
            <a:xfrm>
              <a:off x="9439103" y="1862144"/>
              <a:ext cx="1753985" cy="305028"/>
            </a:xfrm>
            <a:prstGeom prst="rect">
              <a:avLst/>
            </a:prstGeom>
            <a:noFill/>
            <a:ln>
              <a:noFill/>
            </a:ln>
          </p:spPr>
          <p:txBody>
            <a:bodyPr wrap="square" rtlCol="0">
              <a:spAutoFit/>
            </a:bodyPr>
            <a:lstStyle/>
            <a:p>
              <a:pPr algn="ctr"/>
              <a:r>
                <a:rPr lang="en-US" sz="750" dirty="0"/>
                <a:t>Backstage Area</a:t>
              </a:r>
            </a:p>
          </p:txBody>
        </p:sp>
      </p:grpSp>
      <p:grpSp>
        <p:nvGrpSpPr>
          <p:cNvPr id="48" name="Group 47"/>
          <p:cNvGrpSpPr/>
          <p:nvPr/>
        </p:nvGrpSpPr>
        <p:grpSpPr>
          <a:xfrm>
            <a:off x="4702426" y="3073370"/>
            <a:ext cx="1315489" cy="272634"/>
            <a:chOff x="9439103" y="1708264"/>
            <a:chExt cx="1753985" cy="646573"/>
          </a:xfrm>
        </p:grpSpPr>
        <p:sp>
          <p:nvSpPr>
            <p:cNvPr id="49" name="Rectangle 48"/>
            <p:cNvSpPr/>
            <p:nvPr/>
          </p:nvSpPr>
          <p:spPr>
            <a:xfrm>
              <a:off x="9709265" y="1708264"/>
              <a:ext cx="1152698" cy="561111"/>
            </a:xfrm>
            <a:prstGeom prst="rect">
              <a:avLst/>
            </a:prstGeom>
            <a:solidFill>
              <a:schemeClr val="bg1"/>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0" name="TextBox 49"/>
            <p:cNvSpPr txBox="1"/>
            <p:nvPr/>
          </p:nvSpPr>
          <p:spPr>
            <a:xfrm>
              <a:off x="9439103" y="1862144"/>
              <a:ext cx="1753985" cy="492693"/>
            </a:xfrm>
            <a:prstGeom prst="rect">
              <a:avLst/>
            </a:prstGeom>
            <a:noFill/>
            <a:ln>
              <a:noFill/>
            </a:ln>
          </p:spPr>
          <p:txBody>
            <a:bodyPr wrap="square" rtlCol="0">
              <a:spAutoFit/>
            </a:bodyPr>
            <a:lstStyle/>
            <a:p>
              <a:pPr algn="ctr"/>
              <a:r>
                <a:rPr lang="en-US" sz="750" dirty="0"/>
                <a:t>PHOTOGRAPHER</a:t>
              </a:r>
            </a:p>
          </p:txBody>
        </p:sp>
      </p:grpSp>
      <p:grpSp>
        <p:nvGrpSpPr>
          <p:cNvPr id="54" name="Group 53"/>
          <p:cNvGrpSpPr/>
          <p:nvPr/>
        </p:nvGrpSpPr>
        <p:grpSpPr>
          <a:xfrm>
            <a:off x="489026" y="2387672"/>
            <a:ext cx="882708" cy="864644"/>
            <a:chOff x="3187880" y="-220671"/>
            <a:chExt cx="1885605" cy="396640"/>
          </a:xfrm>
        </p:grpSpPr>
        <p:sp>
          <p:nvSpPr>
            <p:cNvPr id="55" name="Rounded Rectangle 54"/>
            <p:cNvSpPr/>
            <p:nvPr/>
          </p:nvSpPr>
          <p:spPr>
            <a:xfrm>
              <a:off x="3226675" y="-220671"/>
              <a:ext cx="1846810" cy="396640"/>
            </a:xfrm>
            <a:prstGeom prst="roundRect">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solidFill>
                    <a:sysClr val="windowText" lastClr="000000"/>
                  </a:solidFill>
                </a:ln>
                <a:solidFill>
                  <a:schemeClr val="bg1"/>
                </a:solidFill>
              </a:endParaRPr>
            </a:p>
          </p:txBody>
        </p:sp>
        <p:sp>
          <p:nvSpPr>
            <p:cNvPr id="56" name="TextBox 55"/>
            <p:cNvSpPr txBox="1"/>
            <p:nvPr/>
          </p:nvSpPr>
          <p:spPr>
            <a:xfrm>
              <a:off x="3187880" y="-189591"/>
              <a:ext cx="1753986" cy="280609"/>
            </a:xfrm>
            <a:prstGeom prst="rect">
              <a:avLst/>
            </a:prstGeom>
            <a:noFill/>
            <a:ln>
              <a:noFill/>
            </a:ln>
          </p:spPr>
          <p:txBody>
            <a:bodyPr wrap="square" rtlCol="0">
              <a:spAutoFit/>
            </a:bodyPr>
            <a:lstStyle/>
            <a:p>
              <a:pPr algn="ctr"/>
              <a:r>
                <a:rPr lang="en-US" sz="675" dirty="0"/>
                <a:t>Parents waiting to present diplomas</a:t>
              </a:r>
            </a:p>
            <a:p>
              <a:pPr algn="ctr"/>
              <a:endParaRPr lang="en-US" sz="675" dirty="0"/>
            </a:p>
            <a:p>
              <a:pPr algn="ctr"/>
              <a:endParaRPr lang="en-US" sz="675" dirty="0"/>
            </a:p>
            <a:p>
              <a:pPr algn="ctr"/>
              <a:r>
                <a:rPr lang="en-US" sz="675" dirty="0"/>
                <a:t>Anne Corey</a:t>
              </a:r>
            </a:p>
          </p:txBody>
        </p:sp>
      </p:grpSp>
      <p:grpSp>
        <p:nvGrpSpPr>
          <p:cNvPr id="63" name="Group 62"/>
          <p:cNvGrpSpPr/>
          <p:nvPr/>
        </p:nvGrpSpPr>
        <p:grpSpPr>
          <a:xfrm>
            <a:off x="2248901" y="1839342"/>
            <a:ext cx="525055" cy="650538"/>
            <a:chOff x="2508364" y="1285612"/>
            <a:chExt cx="700072" cy="867384"/>
          </a:xfrm>
        </p:grpSpPr>
        <p:sp>
          <p:nvSpPr>
            <p:cNvPr id="61" name="Rectangle 60"/>
            <p:cNvSpPr/>
            <p:nvPr/>
          </p:nvSpPr>
          <p:spPr>
            <a:xfrm>
              <a:off x="2555818" y="1285612"/>
              <a:ext cx="457545" cy="867384"/>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62" name="TextBox 61"/>
            <p:cNvSpPr txBox="1"/>
            <p:nvPr/>
          </p:nvSpPr>
          <p:spPr>
            <a:xfrm>
              <a:off x="2508364" y="1501483"/>
              <a:ext cx="700072" cy="369332"/>
            </a:xfrm>
            <a:prstGeom prst="rect">
              <a:avLst/>
            </a:prstGeom>
            <a:noFill/>
          </p:spPr>
          <p:txBody>
            <a:bodyPr wrap="square" rtlCol="0">
              <a:spAutoFit/>
            </a:bodyPr>
            <a:lstStyle/>
            <a:p>
              <a:r>
                <a:rPr lang="en-US" sz="600" dirty="0"/>
                <a:t>Diploma Covers</a:t>
              </a:r>
            </a:p>
          </p:txBody>
        </p:sp>
      </p:grpSp>
      <p:grpSp>
        <p:nvGrpSpPr>
          <p:cNvPr id="227" name="Group 226"/>
          <p:cNvGrpSpPr/>
          <p:nvPr/>
        </p:nvGrpSpPr>
        <p:grpSpPr>
          <a:xfrm>
            <a:off x="1855355" y="2244271"/>
            <a:ext cx="403998" cy="723208"/>
            <a:chOff x="1983642" y="1825515"/>
            <a:chExt cx="538664" cy="964277"/>
          </a:xfrm>
        </p:grpSpPr>
        <p:sp>
          <p:nvSpPr>
            <p:cNvPr id="9" name="Rounded Rectangle 8"/>
            <p:cNvSpPr/>
            <p:nvPr/>
          </p:nvSpPr>
          <p:spPr>
            <a:xfrm rot="5400000">
              <a:off x="1721790" y="2087367"/>
              <a:ext cx="964277" cy="440574"/>
            </a:xfrm>
            <a:prstGeom prst="roundRect">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solidFill>
                    <a:sysClr val="windowText" lastClr="000000"/>
                  </a:solidFill>
                </a:ln>
                <a:solidFill>
                  <a:schemeClr val="bg1"/>
                </a:solidFill>
              </a:endParaRPr>
            </a:p>
          </p:txBody>
        </p:sp>
        <p:sp>
          <p:nvSpPr>
            <p:cNvPr id="226" name="TextBox 225"/>
            <p:cNvSpPr txBox="1"/>
            <p:nvPr/>
          </p:nvSpPr>
          <p:spPr>
            <a:xfrm>
              <a:off x="1987517" y="1917244"/>
              <a:ext cx="534789" cy="738664"/>
            </a:xfrm>
            <a:prstGeom prst="rect">
              <a:avLst/>
            </a:prstGeom>
            <a:noFill/>
          </p:spPr>
          <p:txBody>
            <a:bodyPr wrap="square" rtlCol="0">
              <a:spAutoFit/>
            </a:bodyPr>
            <a:lstStyle/>
            <a:p>
              <a:r>
                <a:rPr lang="en-US" sz="600" dirty="0" smtClean="0"/>
                <a:t>David </a:t>
              </a:r>
              <a:r>
                <a:rPr lang="en-US" sz="600" dirty="0" err="1" smtClean="0"/>
                <a:t>Aodu</a:t>
              </a:r>
              <a:r>
                <a:rPr lang="en-US" sz="600" dirty="0" smtClean="0"/>
                <a:t> &amp; </a:t>
              </a:r>
              <a:r>
                <a:rPr lang="en-US" sz="600" dirty="0" err="1" smtClean="0"/>
                <a:t>Talib</a:t>
              </a:r>
              <a:endParaRPr lang="en-US" sz="600" dirty="0" smtClean="0"/>
            </a:p>
            <a:p>
              <a:r>
                <a:rPr lang="en-US" sz="600" dirty="0" smtClean="0"/>
                <a:t>Pierre</a:t>
              </a:r>
              <a:endParaRPr lang="en-US" sz="600" dirty="0"/>
            </a:p>
          </p:txBody>
        </p:sp>
      </p:grpSp>
      <p:grpSp>
        <p:nvGrpSpPr>
          <p:cNvPr id="230" name="Group 229"/>
          <p:cNvGrpSpPr/>
          <p:nvPr/>
        </p:nvGrpSpPr>
        <p:grpSpPr>
          <a:xfrm>
            <a:off x="3201255" y="2319641"/>
            <a:ext cx="1011983" cy="219157"/>
            <a:chOff x="9421151" y="1708264"/>
            <a:chExt cx="1753985" cy="564882"/>
          </a:xfrm>
        </p:grpSpPr>
        <p:sp>
          <p:nvSpPr>
            <p:cNvPr id="231" name="Rectangle 230"/>
            <p:cNvSpPr/>
            <p:nvPr/>
          </p:nvSpPr>
          <p:spPr>
            <a:xfrm>
              <a:off x="9709265" y="1708264"/>
              <a:ext cx="1152698" cy="561111"/>
            </a:xfrm>
            <a:prstGeom prst="rect">
              <a:avLst/>
            </a:prstGeom>
            <a:solidFill>
              <a:schemeClr val="bg1"/>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2" name="TextBox 231"/>
            <p:cNvSpPr txBox="1"/>
            <p:nvPr/>
          </p:nvSpPr>
          <p:spPr>
            <a:xfrm>
              <a:off x="9421151" y="1737668"/>
              <a:ext cx="1753985" cy="535478"/>
            </a:xfrm>
            <a:prstGeom prst="rect">
              <a:avLst/>
            </a:prstGeom>
            <a:noFill/>
            <a:ln>
              <a:noFill/>
            </a:ln>
          </p:spPr>
          <p:txBody>
            <a:bodyPr wrap="square" rtlCol="0">
              <a:spAutoFit/>
            </a:bodyPr>
            <a:lstStyle/>
            <a:p>
              <a:pPr algn="ctr"/>
              <a:r>
                <a:rPr lang="en-US" sz="750" dirty="0"/>
                <a:t>Person</a:t>
              </a:r>
            </a:p>
          </p:txBody>
        </p:sp>
      </p:grpSp>
      <p:grpSp>
        <p:nvGrpSpPr>
          <p:cNvPr id="233" name="Group 232"/>
          <p:cNvGrpSpPr/>
          <p:nvPr/>
        </p:nvGrpSpPr>
        <p:grpSpPr>
          <a:xfrm>
            <a:off x="3223687" y="2559053"/>
            <a:ext cx="1011983" cy="219157"/>
            <a:chOff x="9421151" y="1708264"/>
            <a:chExt cx="1753985" cy="564882"/>
          </a:xfrm>
        </p:grpSpPr>
        <p:sp>
          <p:nvSpPr>
            <p:cNvPr id="234" name="Rectangle 233"/>
            <p:cNvSpPr/>
            <p:nvPr/>
          </p:nvSpPr>
          <p:spPr>
            <a:xfrm>
              <a:off x="9709265" y="1708264"/>
              <a:ext cx="1152698" cy="561111"/>
            </a:xfrm>
            <a:prstGeom prst="rect">
              <a:avLst/>
            </a:prstGeom>
            <a:solidFill>
              <a:schemeClr val="bg1"/>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5" name="TextBox 234"/>
            <p:cNvSpPr txBox="1"/>
            <p:nvPr/>
          </p:nvSpPr>
          <p:spPr>
            <a:xfrm>
              <a:off x="9421151" y="1737668"/>
              <a:ext cx="1753985" cy="535478"/>
            </a:xfrm>
            <a:prstGeom prst="rect">
              <a:avLst/>
            </a:prstGeom>
            <a:noFill/>
            <a:ln>
              <a:noFill/>
            </a:ln>
          </p:spPr>
          <p:txBody>
            <a:bodyPr wrap="square" rtlCol="0">
              <a:spAutoFit/>
            </a:bodyPr>
            <a:lstStyle/>
            <a:p>
              <a:pPr algn="ctr"/>
              <a:r>
                <a:rPr lang="en-US" sz="750" dirty="0"/>
                <a:t>Person</a:t>
              </a:r>
            </a:p>
          </p:txBody>
        </p:sp>
      </p:grpSp>
      <p:grpSp>
        <p:nvGrpSpPr>
          <p:cNvPr id="236" name="Group 235"/>
          <p:cNvGrpSpPr/>
          <p:nvPr/>
        </p:nvGrpSpPr>
        <p:grpSpPr>
          <a:xfrm>
            <a:off x="3215820" y="2066362"/>
            <a:ext cx="1011983" cy="219157"/>
            <a:chOff x="9421151" y="1708264"/>
            <a:chExt cx="1753985" cy="564882"/>
          </a:xfrm>
        </p:grpSpPr>
        <p:sp>
          <p:nvSpPr>
            <p:cNvPr id="237" name="Rectangle 236"/>
            <p:cNvSpPr/>
            <p:nvPr/>
          </p:nvSpPr>
          <p:spPr>
            <a:xfrm>
              <a:off x="9709265" y="1708264"/>
              <a:ext cx="1152698" cy="561111"/>
            </a:xfrm>
            <a:prstGeom prst="rect">
              <a:avLst/>
            </a:prstGeom>
            <a:solidFill>
              <a:schemeClr val="bg1"/>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8" name="TextBox 237"/>
            <p:cNvSpPr txBox="1"/>
            <p:nvPr/>
          </p:nvSpPr>
          <p:spPr>
            <a:xfrm>
              <a:off x="9421151" y="1737668"/>
              <a:ext cx="1753985" cy="535478"/>
            </a:xfrm>
            <a:prstGeom prst="rect">
              <a:avLst/>
            </a:prstGeom>
            <a:noFill/>
            <a:ln>
              <a:noFill/>
            </a:ln>
          </p:spPr>
          <p:txBody>
            <a:bodyPr wrap="square" rtlCol="0">
              <a:spAutoFit/>
            </a:bodyPr>
            <a:lstStyle/>
            <a:p>
              <a:pPr algn="ctr"/>
              <a:r>
                <a:rPr lang="en-US" sz="750" dirty="0"/>
                <a:t>Person</a:t>
              </a:r>
            </a:p>
          </p:txBody>
        </p:sp>
      </p:grpSp>
      <p:grpSp>
        <p:nvGrpSpPr>
          <p:cNvPr id="239" name="Group 238"/>
          <p:cNvGrpSpPr/>
          <p:nvPr/>
        </p:nvGrpSpPr>
        <p:grpSpPr>
          <a:xfrm>
            <a:off x="3201254" y="2819911"/>
            <a:ext cx="1011983" cy="219157"/>
            <a:chOff x="9421151" y="1708264"/>
            <a:chExt cx="1753985" cy="564882"/>
          </a:xfrm>
        </p:grpSpPr>
        <p:sp>
          <p:nvSpPr>
            <p:cNvPr id="240" name="Rectangle 239"/>
            <p:cNvSpPr/>
            <p:nvPr/>
          </p:nvSpPr>
          <p:spPr>
            <a:xfrm>
              <a:off x="9709265" y="1708264"/>
              <a:ext cx="1152698" cy="561111"/>
            </a:xfrm>
            <a:prstGeom prst="rect">
              <a:avLst/>
            </a:prstGeom>
            <a:solidFill>
              <a:schemeClr val="bg1"/>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1" name="TextBox 240"/>
            <p:cNvSpPr txBox="1"/>
            <p:nvPr/>
          </p:nvSpPr>
          <p:spPr>
            <a:xfrm>
              <a:off x="9421151" y="1737668"/>
              <a:ext cx="1753985" cy="535478"/>
            </a:xfrm>
            <a:prstGeom prst="rect">
              <a:avLst/>
            </a:prstGeom>
            <a:noFill/>
            <a:ln>
              <a:noFill/>
            </a:ln>
          </p:spPr>
          <p:txBody>
            <a:bodyPr wrap="square" rtlCol="0">
              <a:spAutoFit/>
            </a:bodyPr>
            <a:lstStyle/>
            <a:p>
              <a:pPr algn="ctr"/>
              <a:r>
                <a:rPr lang="en-US" sz="750" dirty="0"/>
                <a:t>Person</a:t>
              </a:r>
            </a:p>
          </p:txBody>
        </p:sp>
      </p:grpSp>
      <p:grpSp>
        <p:nvGrpSpPr>
          <p:cNvPr id="245" name="Group 244"/>
          <p:cNvGrpSpPr/>
          <p:nvPr/>
        </p:nvGrpSpPr>
        <p:grpSpPr>
          <a:xfrm>
            <a:off x="3187812" y="3087927"/>
            <a:ext cx="1011983" cy="219157"/>
            <a:chOff x="9421151" y="1708264"/>
            <a:chExt cx="1753985" cy="564882"/>
          </a:xfrm>
        </p:grpSpPr>
        <p:sp>
          <p:nvSpPr>
            <p:cNvPr id="246" name="Rectangle 245"/>
            <p:cNvSpPr/>
            <p:nvPr/>
          </p:nvSpPr>
          <p:spPr>
            <a:xfrm>
              <a:off x="9709265" y="1708264"/>
              <a:ext cx="1152698" cy="561111"/>
            </a:xfrm>
            <a:prstGeom prst="rect">
              <a:avLst/>
            </a:prstGeom>
            <a:solidFill>
              <a:schemeClr val="bg1"/>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7" name="TextBox 246"/>
            <p:cNvSpPr txBox="1"/>
            <p:nvPr/>
          </p:nvSpPr>
          <p:spPr>
            <a:xfrm>
              <a:off x="9421151" y="1737668"/>
              <a:ext cx="1753985" cy="535478"/>
            </a:xfrm>
            <a:prstGeom prst="rect">
              <a:avLst/>
            </a:prstGeom>
            <a:noFill/>
            <a:ln>
              <a:noFill/>
            </a:ln>
          </p:spPr>
          <p:txBody>
            <a:bodyPr wrap="square" rtlCol="0">
              <a:spAutoFit/>
            </a:bodyPr>
            <a:lstStyle/>
            <a:p>
              <a:pPr algn="ctr"/>
              <a:r>
                <a:rPr lang="en-US" sz="750" dirty="0"/>
                <a:t>Person</a:t>
              </a:r>
            </a:p>
          </p:txBody>
        </p:sp>
      </p:grpSp>
      <p:sp>
        <p:nvSpPr>
          <p:cNvPr id="42" name="TextBox 41"/>
          <p:cNvSpPr txBox="1"/>
          <p:nvPr/>
        </p:nvSpPr>
        <p:spPr>
          <a:xfrm>
            <a:off x="226895" y="987297"/>
            <a:ext cx="1732370" cy="300082"/>
          </a:xfrm>
          <a:prstGeom prst="rect">
            <a:avLst/>
          </a:prstGeom>
          <a:noFill/>
        </p:spPr>
        <p:txBody>
          <a:bodyPr wrap="square" rtlCol="0">
            <a:spAutoFit/>
          </a:bodyPr>
          <a:lstStyle/>
          <a:p>
            <a:r>
              <a:rPr lang="en-US" sz="1350" dirty="0" err="1"/>
              <a:t>HaHs</a:t>
            </a:r>
            <a:r>
              <a:rPr lang="en-US" sz="1350" dirty="0"/>
              <a:t> 2018</a:t>
            </a:r>
          </a:p>
        </p:txBody>
      </p:sp>
      <p:grpSp>
        <p:nvGrpSpPr>
          <p:cNvPr id="160" name="Group 159"/>
          <p:cNvGrpSpPr/>
          <p:nvPr/>
        </p:nvGrpSpPr>
        <p:grpSpPr>
          <a:xfrm>
            <a:off x="297968" y="4051463"/>
            <a:ext cx="3799149" cy="456859"/>
            <a:chOff x="257953" y="4566779"/>
            <a:chExt cx="5065532" cy="609145"/>
          </a:xfrm>
        </p:grpSpPr>
        <p:sp>
          <p:nvSpPr>
            <p:cNvPr id="138" name="Oval 137"/>
            <p:cNvSpPr/>
            <p:nvPr/>
          </p:nvSpPr>
          <p:spPr>
            <a:xfrm>
              <a:off x="4364881" y="4587187"/>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5" name="Oval 94"/>
            <p:cNvSpPr/>
            <p:nvPr/>
          </p:nvSpPr>
          <p:spPr>
            <a:xfrm>
              <a:off x="1108191" y="4814532"/>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59" name="Group 158"/>
            <p:cNvGrpSpPr/>
            <p:nvPr/>
          </p:nvGrpSpPr>
          <p:grpSpPr>
            <a:xfrm>
              <a:off x="257953" y="4566779"/>
              <a:ext cx="5065532" cy="609145"/>
              <a:chOff x="-110192" y="4209751"/>
              <a:chExt cx="5065532" cy="609145"/>
            </a:xfrm>
          </p:grpSpPr>
          <p:sp>
            <p:nvSpPr>
              <p:cNvPr id="152" name="Oval 151"/>
              <p:cNvSpPr/>
              <p:nvPr/>
            </p:nvSpPr>
            <p:spPr>
              <a:xfrm>
                <a:off x="1118270" y="4422708"/>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0" name="Oval 149"/>
              <p:cNvSpPr/>
              <p:nvPr/>
            </p:nvSpPr>
            <p:spPr>
              <a:xfrm>
                <a:off x="302474" y="448460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8" name="Oval 147"/>
              <p:cNvSpPr/>
              <p:nvPr/>
            </p:nvSpPr>
            <p:spPr>
              <a:xfrm>
                <a:off x="-110192" y="4500503"/>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6" name="Oval 145"/>
              <p:cNvSpPr/>
              <p:nvPr/>
            </p:nvSpPr>
            <p:spPr>
              <a:xfrm>
                <a:off x="1613950" y="4400138"/>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4" name="Oval 143"/>
              <p:cNvSpPr/>
              <p:nvPr/>
            </p:nvSpPr>
            <p:spPr>
              <a:xfrm>
                <a:off x="2630846" y="4310688"/>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2" name="Oval 141"/>
              <p:cNvSpPr/>
              <p:nvPr/>
            </p:nvSpPr>
            <p:spPr>
              <a:xfrm>
                <a:off x="2121042" y="4364870"/>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0" name="Oval 139"/>
              <p:cNvSpPr/>
              <p:nvPr/>
            </p:nvSpPr>
            <p:spPr>
              <a:xfrm>
                <a:off x="3597186" y="4260818"/>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6" name="Oval 135"/>
              <p:cNvSpPr/>
              <p:nvPr/>
            </p:nvSpPr>
            <p:spPr>
              <a:xfrm>
                <a:off x="4428459" y="4209751"/>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4" name="Group 63"/>
              <p:cNvGrpSpPr/>
              <p:nvPr/>
            </p:nvGrpSpPr>
            <p:grpSpPr>
              <a:xfrm>
                <a:off x="3086962" y="4282506"/>
                <a:ext cx="972305" cy="318393"/>
                <a:chOff x="1206321" y="4868154"/>
                <a:chExt cx="972305" cy="318393"/>
              </a:xfrm>
            </p:grpSpPr>
            <p:sp>
              <p:nvSpPr>
                <p:cNvPr id="65" name="Oval 64"/>
                <p:cNvSpPr/>
                <p:nvPr/>
              </p:nvSpPr>
              <p:spPr>
                <a:xfrm>
                  <a:off x="1206321" y="486815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6" name="TextBox 65"/>
                <p:cNvSpPr txBox="1"/>
                <p:nvPr/>
              </p:nvSpPr>
              <p:spPr>
                <a:xfrm>
                  <a:off x="1252449" y="4916833"/>
                  <a:ext cx="926177" cy="246221"/>
                </a:xfrm>
                <a:prstGeom prst="rect">
                  <a:avLst/>
                </a:prstGeom>
                <a:noFill/>
              </p:spPr>
              <p:txBody>
                <a:bodyPr wrap="square" rtlCol="0">
                  <a:spAutoFit/>
                </a:bodyPr>
                <a:lstStyle/>
                <a:p>
                  <a:endParaRPr lang="en-US" sz="600" dirty="0"/>
                </a:p>
              </p:txBody>
            </p:sp>
          </p:grpSp>
        </p:grpSp>
      </p:grpSp>
      <p:grpSp>
        <p:nvGrpSpPr>
          <p:cNvPr id="158" name="Group 157"/>
          <p:cNvGrpSpPr/>
          <p:nvPr/>
        </p:nvGrpSpPr>
        <p:grpSpPr>
          <a:xfrm>
            <a:off x="4853529" y="3558518"/>
            <a:ext cx="2991221" cy="280659"/>
            <a:chOff x="6153400" y="3793000"/>
            <a:chExt cx="3988295" cy="374212"/>
          </a:xfrm>
        </p:grpSpPr>
        <p:sp>
          <p:nvSpPr>
            <p:cNvPr id="86" name="Oval 85"/>
            <p:cNvSpPr/>
            <p:nvPr/>
          </p:nvSpPr>
          <p:spPr>
            <a:xfrm>
              <a:off x="7619977" y="3793000"/>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3" name="Oval 112"/>
            <p:cNvSpPr/>
            <p:nvPr/>
          </p:nvSpPr>
          <p:spPr>
            <a:xfrm>
              <a:off x="6153400" y="3805455"/>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6" name="Oval 115"/>
            <p:cNvSpPr/>
            <p:nvPr/>
          </p:nvSpPr>
          <p:spPr>
            <a:xfrm>
              <a:off x="8618186" y="3825512"/>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54" name="Group 153"/>
            <p:cNvGrpSpPr/>
            <p:nvPr/>
          </p:nvGrpSpPr>
          <p:grpSpPr>
            <a:xfrm>
              <a:off x="6630682" y="3815361"/>
              <a:ext cx="3511013" cy="351851"/>
              <a:chOff x="6505888" y="3574089"/>
              <a:chExt cx="3511013" cy="351851"/>
            </a:xfrm>
          </p:grpSpPr>
          <p:sp>
            <p:nvSpPr>
              <p:cNvPr id="101" name="Oval 100"/>
              <p:cNvSpPr/>
              <p:nvPr/>
            </p:nvSpPr>
            <p:spPr>
              <a:xfrm>
                <a:off x="7018425" y="3583852"/>
                <a:ext cx="526881" cy="318394"/>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0" name="Oval 109"/>
              <p:cNvSpPr/>
              <p:nvPr/>
            </p:nvSpPr>
            <p:spPr>
              <a:xfrm>
                <a:off x="6505888" y="3574089"/>
                <a:ext cx="526881" cy="318394"/>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2" name="Oval 121"/>
              <p:cNvSpPr/>
              <p:nvPr/>
            </p:nvSpPr>
            <p:spPr>
              <a:xfrm>
                <a:off x="9490020" y="3607546"/>
                <a:ext cx="526881" cy="318394"/>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2" name="Oval 211"/>
              <p:cNvSpPr/>
              <p:nvPr/>
            </p:nvSpPr>
            <p:spPr>
              <a:xfrm>
                <a:off x="8998206" y="3587441"/>
                <a:ext cx="526881" cy="318394"/>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96" name="Group 195"/>
              <p:cNvGrpSpPr/>
              <p:nvPr/>
            </p:nvGrpSpPr>
            <p:grpSpPr>
              <a:xfrm>
                <a:off x="7990572" y="3607201"/>
                <a:ext cx="926177" cy="318394"/>
                <a:chOff x="1187981" y="4868154"/>
                <a:chExt cx="926177" cy="318393"/>
              </a:xfrm>
            </p:grpSpPr>
            <p:sp>
              <p:nvSpPr>
                <p:cNvPr id="206" name="Oval 205"/>
                <p:cNvSpPr/>
                <p:nvPr/>
              </p:nvSpPr>
              <p:spPr>
                <a:xfrm>
                  <a:off x="1206321" y="486815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7" name="TextBox 206"/>
                <p:cNvSpPr txBox="1"/>
                <p:nvPr/>
              </p:nvSpPr>
              <p:spPr>
                <a:xfrm>
                  <a:off x="1187981" y="4926425"/>
                  <a:ext cx="926177" cy="246221"/>
                </a:xfrm>
                <a:prstGeom prst="rect">
                  <a:avLst/>
                </a:prstGeom>
                <a:noFill/>
              </p:spPr>
              <p:txBody>
                <a:bodyPr wrap="square" rtlCol="0">
                  <a:spAutoFit/>
                </a:bodyPr>
                <a:lstStyle/>
                <a:p>
                  <a:endParaRPr lang="en-US" sz="600" dirty="0"/>
                </a:p>
              </p:txBody>
            </p:sp>
          </p:grpSp>
        </p:grpSp>
      </p:grpSp>
      <p:grpSp>
        <p:nvGrpSpPr>
          <p:cNvPr id="41" name="Group 40"/>
          <p:cNvGrpSpPr/>
          <p:nvPr/>
        </p:nvGrpSpPr>
        <p:grpSpPr>
          <a:xfrm>
            <a:off x="1389528" y="1134149"/>
            <a:ext cx="6317673" cy="2180765"/>
            <a:chOff x="1338458" y="367303"/>
            <a:chExt cx="8423564" cy="2907687"/>
          </a:xfrm>
        </p:grpSpPr>
        <p:cxnSp>
          <p:nvCxnSpPr>
            <p:cNvPr id="13" name="Straight Connector 12"/>
            <p:cNvCxnSpPr/>
            <p:nvPr/>
          </p:nvCxnSpPr>
          <p:spPr>
            <a:xfrm flipH="1">
              <a:off x="2219498" y="1022465"/>
              <a:ext cx="2552007" cy="8313"/>
            </a:xfrm>
            <a:prstGeom prst="line">
              <a:avLst/>
            </a:prstGeom>
            <a:ln w="28575"/>
          </p:spPr>
          <p:style>
            <a:lnRef idx="1">
              <a:schemeClr val="dk1"/>
            </a:lnRef>
            <a:fillRef idx="0">
              <a:schemeClr val="dk1"/>
            </a:fillRef>
            <a:effectRef idx="0">
              <a:schemeClr val="dk1"/>
            </a:effectRef>
            <a:fontRef idx="minor">
              <a:schemeClr val="tx1"/>
            </a:fontRef>
          </p:style>
        </p:cxnSp>
        <p:grpSp>
          <p:nvGrpSpPr>
            <p:cNvPr id="23" name="Group 22"/>
            <p:cNvGrpSpPr/>
            <p:nvPr/>
          </p:nvGrpSpPr>
          <p:grpSpPr>
            <a:xfrm>
              <a:off x="1338458" y="1005213"/>
              <a:ext cx="8423564" cy="2269777"/>
              <a:chOff x="1346663" y="1005438"/>
              <a:chExt cx="8423564" cy="2269777"/>
            </a:xfrm>
          </p:grpSpPr>
          <p:cxnSp>
            <p:nvCxnSpPr>
              <p:cNvPr id="14" name="Straight Connector 13"/>
              <p:cNvCxnSpPr/>
              <p:nvPr/>
            </p:nvCxnSpPr>
            <p:spPr>
              <a:xfrm flipH="1">
                <a:off x="6046117" y="1006345"/>
                <a:ext cx="2552007" cy="8313"/>
              </a:xfrm>
              <a:prstGeom prst="line">
                <a:avLst/>
              </a:prstGeom>
              <a:ln w="28575"/>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H="1">
                <a:off x="1346663" y="1030778"/>
                <a:ext cx="883920" cy="2244437"/>
              </a:xfrm>
              <a:prstGeom prst="line">
                <a:avLst/>
              </a:prstGeom>
              <a:ln w="28575"/>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flipH="1" flipV="1">
                <a:off x="8578734" y="1005438"/>
                <a:ext cx="1191493" cy="2168439"/>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244" name="Group 243"/>
            <p:cNvGrpSpPr/>
            <p:nvPr/>
          </p:nvGrpSpPr>
          <p:grpSpPr>
            <a:xfrm>
              <a:off x="6247503" y="367303"/>
              <a:ext cx="1753985" cy="440574"/>
              <a:chOff x="7340135" y="431474"/>
              <a:chExt cx="1753985" cy="440574"/>
            </a:xfrm>
          </p:grpSpPr>
          <p:sp>
            <p:nvSpPr>
              <p:cNvPr id="248" name="Rounded Rectangle 247"/>
              <p:cNvSpPr/>
              <p:nvPr/>
            </p:nvSpPr>
            <p:spPr>
              <a:xfrm>
                <a:off x="7734990" y="431474"/>
                <a:ext cx="964277" cy="440574"/>
              </a:xfrm>
              <a:prstGeom prst="roundRect">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solidFill>
                      <a:sysClr val="windowText" lastClr="000000"/>
                    </a:solidFill>
                  </a:ln>
                  <a:solidFill>
                    <a:schemeClr val="bg1"/>
                  </a:solidFill>
                </a:endParaRPr>
              </a:p>
            </p:txBody>
          </p:sp>
          <p:sp>
            <p:nvSpPr>
              <p:cNvPr id="249" name="TextBox 248"/>
              <p:cNvSpPr txBox="1"/>
              <p:nvPr/>
            </p:nvSpPr>
            <p:spPr>
              <a:xfrm>
                <a:off x="7340135" y="507673"/>
                <a:ext cx="1753985" cy="276999"/>
              </a:xfrm>
              <a:prstGeom prst="rect">
                <a:avLst/>
              </a:prstGeom>
              <a:noFill/>
              <a:ln>
                <a:noFill/>
              </a:ln>
            </p:spPr>
            <p:txBody>
              <a:bodyPr wrap="square" rtlCol="0">
                <a:spAutoFit/>
              </a:bodyPr>
              <a:lstStyle/>
              <a:p>
                <a:pPr algn="ctr"/>
                <a:r>
                  <a:rPr lang="en-US" sz="750" dirty="0" smtClean="0"/>
                  <a:t>FINAL CHECK</a:t>
                </a:r>
                <a:endParaRPr lang="en-US" sz="750" dirty="0"/>
              </a:p>
            </p:txBody>
          </p:sp>
        </p:grpSp>
      </p:grpSp>
      <p:grpSp>
        <p:nvGrpSpPr>
          <p:cNvPr id="250" name="Group 249"/>
          <p:cNvGrpSpPr/>
          <p:nvPr/>
        </p:nvGrpSpPr>
        <p:grpSpPr>
          <a:xfrm>
            <a:off x="8151504" y="3610204"/>
            <a:ext cx="694633" cy="238795"/>
            <a:chOff x="1187981" y="4868154"/>
            <a:chExt cx="926177" cy="318393"/>
          </a:xfrm>
        </p:grpSpPr>
        <p:sp>
          <p:nvSpPr>
            <p:cNvPr id="251" name="Oval 250"/>
            <p:cNvSpPr/>
            <p:nvPr/>
          </p:nvSpPr>
          <p:spPr>
            <a:xfrm>
              <a:off x="1206321" y="486815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2" name="TextBox 251"/>
            <p:cNvSpPr txBox="1"/>
            <p:nvPr/>
          </p:nvSpPr>
          <p:spPr>
            <a:xfrm>
              <a:off x="1187981" y="4926425"/>
              <a:ext cx="926177" cy="246221"/>
            </a:xfrm>
            <a:prstGeom prst="rect">
              <a:avLst/>
            </a:prstGeom>
            <a:noFill/>
          </p:spPr>
          <p:txBody>
            <a:bodyPr wrap="square" rtlCol="0">
              <a:spAutoFit/>
            </a:bodyPr>
            <a:lstStyle/>
            <a:p>
              <a:endParaRPr lang="en-US" sz="600" dirty="0"/>
            </a:p>
          </p:txBody>
        </p:sp>
      </p:grpSp>
      <p:grpSp>
        <p:nvGrpSpPr>
          <p:cNvPr id="126" name="Group 125"/>
          <p:cNvGrpSpPr/>
          <p:nvPr/>
        </p:nvGrpSpPr>
        <p:grpSpPr>
          <a:xfrm>
            <a:off x="340571" y="3551688"/>
            <a:ext cx="3655784" cy="556196"/>
            <a:chOff x="-1575" y="3602084"/>
            <a:chExt cx="4874378" cy="741595"/>
          </a:xfrm>
        </p:grpSpPr>
        <p:grpSp>
          <p:nvGrpSpPr>
            <p:cNvPr id="79" name="Group 78"/>
            <p:cNvGrpSpPr/>
            <p:nvPr/>
          </p:nvGrpSpPr>
          <p:grpSpPr>
            <a:xfrm>
              <a:off x="453851" y="3973186"/>
              <a:ext cx="972305" cy="318393"/>
              <a:chOff x="1206321" y="4868154"/>
              <a:chExt cx="972305" cy="318393"/>
            </a:xfrm>
          </p:grpSpPr>
          <p:sp>
            <p:nvSpPr>
              <p:cNvPr id="80" name="Oval 79"/>
              <p:cNvSpPr/>
              <p:nvPr/>
            </p:nvSpPr>
            <p:spPr>
              <a:xfrm>
                <a:off x="1206321" y="486815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1" name="TextBox 80"/>
              <p:cNvSpPr txBox="1"/>
              <p:nvPr/>
            </p:nvSpPr>
            <p:spPr>
              <a:xfrm>
                <a:off x="1252449" y="4916833"/>
                <a:ext cx="926177" cy="246221"/>
              </a:xfrm>
              <a:prstGeom prst="rect">
                <a:avLst/>
              </a:prstGeom>
              <a:noFill/>
            </p:spPr>
            <p:txBody>
              <a:bodyPr wrap="square" rtlCol="0">
                <a:spAutoFit/>
              </a:bodyPr>
              <a:lstStyle/>
              <a:p>
                <a:endParaRPr lang="en-US" sz="600" dirty="0"/>
              </a:p>
            </p:txBody>
          </p:sp>
        </p:grpSp>
        <p:grpSp>
          <p:nvGrpSpPr>
            <p:cNvPr id="76" name="Group 75"/>
            <p:cNvGrpSpPr/>
            <p:nvPr/>
          </p:nvGrpSpPr>
          <p:grpSpPr>
            <a:xfrm>
              <a:off x="1378975" y="3888769"/>
              <a:ext cx="926177" cy="318393"/>
              <a:chOff x="1171059" y="4868154"/>
              <a:chExt cx="926177" cy="318393"/>
            </a:xfrm>
          </p:grpSpPr>
          <p:sp>
            <p:nvSpPr>
              <p:cNvPr id="77" name="Oval 76"/>
              <p:cNvSpPr/>
              <p:nvPr/>
            </p:nvSpPr>
            <p:spPr>
              <a:xfrm>
                <a:off x="1206321" y="486815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8" name="TextBox 77"/>
              <p:cNvSpPr txBox="1"/>
              <p:nvPr/>
            </p:nvSpPr>
            <p:spPr>
              <a:xfrm>
                <a:off x="1171059" y="4908990"/>
                <a:ext cx="926177" cy="246221"/>
              </a:xfrm>
              <a:prstGeom prst="rect">
                <a:avLst/>
              </a:prstGeom>
              <a:noFill/>
            </p:spPr>
            <p:txBody>
              <a:bodyPr wrap="square" rtlCol="0">
                <a:spAutoFit/>
              </a:bodyPr>
              <a:lstStyle/>
              <a:p>
                <a:endParaRPr lang="en-US" sz="600" dirty="0"/>
              </a:p>
            </p:txBody>
          </p:sp>
        </p:grpSp>
        <p:grpSp>
          <p:nvGrpSpPr>
            <p:cNvPr id="18" name="Group 17"/>
            <p:cNvGrpSpPr/>
            <p:nvPr/>
          </p:nvGrpSpPr>
          <p:grpSpPr>
            <a:xfrm>
              <a:off x="1895985" y="3866090"/>
              <a:ext cx="1030811" cy="318393"/>
              <a:chOff x="1206321" y="4868154"/>
              <a:chExt cx="972305" cy="318393"/>
            </a:xfrm>
          </p:grpSpPr>
          <p:sp>
            <p:nvSpPr>
              <p:cNvPr id="12" name="Oval 11"/>
              <p:cNvSpPr/>
              <p:nvPr/>
            </p:nvSpPr>
            <p:spPr>
              <a:xfrm>
                <a:off x="1206321" y="486815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TextBox 16"/>
              <p:cNvSpPr txBox="1"/>
              <p:nvPr/>
            </p:nvSpPr>
            <p:spPr>
              <a:xfrm>
                <a:off x="1252449" y="4916833"/>
                <a:ext cx="926177" cy="246221"/>
              </a:xfrm>
              <a:prstGeom prst="rect">
                <a:avLst/>
              </a:prstGeom>
              <a:noFill/>
            </p:spPr>
            <p:txBody>
              <a:bodyPr wrap="square" rtlCol="0">
                <a:spAutoFit/>
              </a:bodyPr>
              <a:lstStyle/>
              <a:p>
                <a:endParaRPr lang="en-US" sz="600" dirty="0"/>
              </a:p>
            </p:txBody>
          </p:sp>
        </p:grpSp>
        <p:sp>
          <p:nvSpPr>
            <p:cNvPr id="71" name="Oval 70"/>
            <p:cNvSpPr/>
            <p:nvPr/>
          </p:nvSpPr>
          <p:spPr>
            <a:xfrm>
              <a:off x="3391222" y="3693611"/>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4" name="Oval 73"/>
            <p:cNvSpPr/>
            <p:nvPr/>
          </p:nvSpPr>
          <p:spPr>
            <a:xfrm>
              <a:off x="3877374" y="363720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3" name="Oval 82"/>
            <p:cNvSpPr/>
            <p:nvPr/>
          </p:nvSpPr>
          <p:spPr>
            <a:xfrm>
              <a:off x="4345922" y="360208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7" name="Group 66"/>
            <p:cNvGrpSpPr/>
            <p:nvPr/>
          </p:nvGrpSpPr>
          <p:grpSpPr>
            <a:xfrm>
              <a:off x="2874421" y="3734495"/>
              <a:ext cx="926177" cy="318393"/>
              <a:chOff x="1198677" y="4868154"/>
              <a:chExt cx="926177" cy="318393"/>
            </a:xfrm>
          </p:grpSpPr>
          <p:sp>
            <p:nvSpPr>
              <p:cNvPr id="68" name="Oval 67"/>
              <p:cNvSpPr/>
              <p:nvPr/>
            </p:nvSpPr>
            <p:spPr>
              <a:xfrm>
                <a:off x="1206321" y="486815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9" name="TextBox 68"/>
              <p:cNvSpPr txBox="1"/>
              <p:nvPr/>
            </p:nvSpPr>
            <p:spPr>
              <a:xfrm>
                <a:off x="1198677" y="4903466"/>
                <a:ext cx="926177" cy="246221"/>
              </a:xfrm>
              <a:prstGeom prst="rect">
                <a:avLst/>
              </a:prstGeom>
              <a:noFill/>
            </p:spPr>
            <p:txBody>
              <a:bodyPr wrap="square" rtlCol="0">
                <a:spAutoFit/>
              </a:bodyPr>
              <a:lstStyle/>
              <a:p>
                <a:endParaRPr lang="en-US" sz="600" dirty="0"/>
              </a:p>
            </p:txBody>
          </p:sp>
        </p:grpSp>
        <p:grpSp>
          <p:nvGrpSpPr>
            <p:cNvPr id="97" name="Group 96"/>
            <p:cNvGrpSpPr/>
            <p:nvPr/>
          </p:nvGrpSpPr>
          <p:grpSpPr>
            <a:xfrm>
              <a:off x="2284583" y="3810788"/>
              <a:ext cx="926177" cy="413889"/>
              <a:chOff x="1096392" y="4868154"/>
              <a:chExt cx="926177" cy="413889"/>
            </a:xfrm>
          </p:grpSpPr>
          <p:sp>
            <p:nvSpPr>
              <p:cNvPr id="98" name="Oval 97"/>
              <p:cNvSpPr/>
              <p:nvPr/>
            </p:nvSpPr>
            <p:spPr>
              <a:xfrm>
                <a:off x="1206321" y="486815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9" name="TextBox 98"/>
              <p:cNvSpPr txBox="1"/>
              <p:nvPr/>
            </p:nvSpPr>
            <p:spPr>
              <a:xfrm>
                <a:off x="1096392" y="5035822"/>
                <a:ext cx="926177" cy="246221"/>
              </a:xfrm>
              <a:prstGeom prst="rect">
                <a:avLst/>
              </a:prstGeom>
              <a:noFill/>
            </p:spPr>
            <p:txBody>
              <a:bodyPr wrap="square" rtlCol="0">
                <a:spAutoFit/>
              </a:bodyPr>
              <a:lstStyle/>
              <a:p>
                <a:r>
                  <a:rPr lang="en-US" sz="600" dirty="0"/>
                  <a:t>	</a:t>
                </a:r>
              </a:p>
            </p:txBody>
          </p:sp>
        </p:grpSp>
        <p:sp>
          <p:nvSpPr>
            <p:cNvPr id="107" name="Oval 106"/>
            <p:cNvSpPr/>
            <p:nvPr/>
          </p:nvSpPr>
          <p:spPr>
            <a:xfrm>
              <a:off x="915061" y="3922920"/>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65" name="Group 264"/>
            <p:cNvGrpSpPr/>
            <p:nvPr/>
          </p:nvGrpSpPr>
          <p:grpSpPr>
            <a:xfrm>
              <a:off x="-1575" y="4025286"/>
              <a:ext cx="926177" cy="318393"/>
              <a:chOff x="1187981" y="4868154"/>
              <a:chExt cx="926177" cy="318393"/>
            </a:xfrm>
          </p:grpSpPr>
          <p:sp>
            <p:nvSpPr>
              <p:cNvPr id="266" name="Oval 265"/>
              <p:cNvSpPr/>
              <p:nvPr/>
            </p:nvSpPr>
            <p:spPr>
              <a:xfrm>
                <a:off x="1206321" y="4868154"/>
                <a:ext cx="526881" cy="318393"/>
              </a:xfrm>
              <a:prstGeom prst="ellipse">
                <a:avLst/>
              </a:prstGeom>
              <a:solidFill>
                <a:schemeClr val="bg1"/>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7" name="TextBox 266"/>
              <p:cNvSpPr txBox="1"/>
              <p:nvPr/>
            </p:nvSpPr>
            <p:spPr>
              <a:xfrm>
                <a:off x="1187981" y="4926425"/>
                <a:ext cx="926177" cy="246221"/>
              </a:xfrm>
              <a:prstGeom prst="rect">
                <a:avLst/>
              </a:prstGeom>
              <a:noFill/>
            </p:spPr>
            <p:txBody>
              <a:bodyPr wrap="square" rtlCol="0">
                <a:spAutoFit/>
              </a:bodyPr>
              <a:lstStyle/>
              <a:p>
                <a:endParaRPr lang="en-US" sz="600" dirty="0"/>
              </a:p>
            </p:txBody>
          </p:sp>
        </p:grpSp>
      </p:grpSp>
    </p:spTree>
    <p:extLst>
      <p:ext uri="{BB962C8B-B14F-4D97-AF65-F5344CB8AC3E}">
        <p14:creationId xmlns:p14="http://schemas.microsoft.com/office/powerpoint/2010/main" val="3193056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7448" cy="990600"/>
          </a:xfrm>
        </p:spPr>
        <p:txBody>
          <a:bodyPr>
            <a:noAutofit/>
          </a:bodyPr>
          <a:lstStyle/>
          <a:p>
            <a:pPr algn="ctr"/>
            <a:r>
              <a:rPr lang="en-US" sz="8000" b="1" dirty="0" smtClean="0">
                <a:latin typeface="Times New Roman" pitchFamily="18" charset="0"/>
                <a:cs typeface="Times New Roman" pitchFamily="18" charset="0"/>
              </a:rPr>
              <a:t>Practice, practice</a:t>
            </a:r>
            <a:endParaRPr lang="en-US" sz="8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514600" y="2057400"/>
            <a:ext cx="6324600" cy="4648200"/>
          </a:xfrm>
        </p:spPr>
        <p:txBody>
          <a:bodyPr>
            <a:normAutofit/>
          </a:bodyPr>
          <a:lstStyle/>
          <a:p>
            <a:r>
              <a:rPr lang="en-US" dirty="0" smtClean="0">
                <a:latin typeface="Times New Roman" pitchFamily="18" charset="0"/>
                <a:cs typeface="Times New Roman" pitchFamily="18" charset="0"/>
              </a:rPr>
              <a:t>Tassel turner, </a:t>
            </a:r>
            <a:r>
              <a:rPr lang="en-US" dirty="0" smtClean="0">
                <a:latin typeface="Times New Roman" pitchFamily="18" charset="0"/>
                <a:cs typeface="Times New Roman" pitchFamily="18" charset="0"/>
              </a:rPr>
              <a:t>Simi </a:t>
            </a:r>
            <a:r>
              <a:rPr lang="en-US" dirty="0" err="1" smtClean="0">
                <a:latin typeface="Times New Roman" pitchFamily="18" charset="0"/>
                <a:cs typeface="Times New Roman" pitchFamily="18" charset="0"/>
              </a:rPr>
              <a:t>Liadi</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will guide us through a recessional run through.</a:t>
            </a:r>
          </a:p>
          <a:p>
            <a:r>
              <a:rPr lang="en-US" dirty="0" smtClean="0">
                <a:latin typeface="Times New Roman" pitchFamily="18" charset="0"/>
                <a:cs typeface="Times New Roman" pitchFamily="18" charset="0"/>
              </a:rPr>
              <a:t>Once everyone is settled into hallway spots, we will begin a processional run through.</a:t>
            </a:r>
          </a:p>
          <a:p>
            <a:r>
              <a:rPr lang="en-US" dirty="0" err="1" smtClean="0">
                <a:latin typeface="Times New Roman" pitchFamily="18" charset="0"/>
                <a:cs typeface="Times New Roman" pitchFamily="18" charset="0"/>
              </a:rPr>
              <a:t>Bawi</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will guide us through National Anthem and then seat you.</a:t>
            </a:r>
          </a:p>
          <a:p>
            <a:r>
              <a:rPr lang="en-US" dirty="0" smtClean="0">
                <a:latin typeface="Times New Roman" pitchFamily="18" charset="0"/>
                <a:cs typeface="Times New Roman" pitchFamily="18" charset="0"/>
              </a:rPr>
              <a:t>The name game shall begin.  </a:t>
            </a:r>
          </a:p>
        </p:txBody>
      </p:sp>
      <p:pic>
        <p:nvPicPr>
          <p:cNvPr id="4" name="Picture 3" descr="graduation-cap.jpg"/>
          <p:cNvPicPr>
            <a:picLocks noChangeAspect="1"/>
          </p:cNvPicPr>
          <p:nvPr/>
        </p:nvPicPr>
        <p:blipFill>
          <a:blip r:embed="rId2" cstate="print"/>
          <a:stretch>
            <a:fillRect/>
          </a:stretch>
        </p:blipFill>
        <p:spPr>
          <a:xfrm>
            <a:off x="0" y="1905000"/>
            <a:ext cx="2514600" cy="269565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7448" cy="990600"/>
          </a:xfrm>
        </p:spPr>
        <p:txBody>
          <a:bodyPr>
            <a:noAutofit/>
          </a:bodyPr>
          <a:lstStyle/>
          <a:p>
            <a:pPr algn="ctr"/>
            <a:r>
              <a:rPr lang="en-US" sz="8000" b="1" dirty="0" smtClean="0">
                <a:latin typeface="Times New Roman" pitchFamily="18" charset="0"/>
                <a:cs typeface="Times New Roman" pitchFamily="18" charset="0"/>
              </a:rPr>
              <a:t>Practice, practice</a:t>
            </a:r>
            <a:endParaRPr lang="en-US" sz="8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514600" y="2057400"/>
            <a:ext cx="6324600" cy="4648200"/>
          </a:xfrm>
        </p:spPr>
        <p:txBody>
          <a:bodyPr>
            <a:normAutofit fontScale="92500" lnSpcReduction="10000"/>
          </a:bodyPr>
          <a:lstStyle/>
          <a:p>
            <a:r>
              <a:rPr lang="en-US" dirty="0" smtClean="0">
                <a:latin typeface="Times New Roman" pitchFamily="18" charset="0"/>
                <a:cs typeface="Times New Roman" pitchFamily="18" charset="0"/>
              </a:rPr>
              <a:t>When you come down the stairs, stop at Ms. Blossom’s table and pick up your tickets.  NO EXTRAS!! Do not lose them.</a:t>
            </a:r>
          </a:p>
          <a:p>
            <a:r>
              <a:rPr lang="en-US" dirty="0" smtClean="0">
                <a:latin typeface="Times New Roman" pitchFamily="18" charset="0"/>
                <a:cs typeface="Times New Roman" pitchFamily="18" charset="0"/>
              </a:rPr>
              <a:t>As you head to your seat, you will meet with guidance to make sure the diplomas are in the right order.</a:t>
            </a:r>
          </a:p>
          <a:p>
            <a:r>
              <a:rPr lang="en-US" dirty="0" smtClean="0">
                <a:latin typeface="Times New Roman" pitchFamily="18" charset="0"/>
                <a:cs typeface="Times New Roman" pitchFamily="18" charset="0"/>
              </a:rPr>
              <a:t>As </a:t>
            </a:r>
            <a:r>
              <a:rPr lang="en-US" dirty="0" smtClean="0">
                <a:latin typeface="Times New Roman" pitchFamily="18" charset="0"/>
                <a:cs typeface="Times New Roman" pitchFamily="18" charset="0"/>
              </a:rPr>
              <a:t>we progress through the lines, we will send you, one line at a time, to the back of the auditorium to pick up your cap/gown.  Return to your seat directly after so that we can send the next row.</a:t>
            </a:r>
          </a:p>
        </p:txBody>
      </p:sp>
      <p:pic>
        <p:nvPicPr>
          <p:cNvPr id="4" name="Picture 3" descr="graduation-cap.jpg"/>
          <p:cNvPicPr>
            <a:picLocks noChangeAspect="1"/>
          </p:cNvPicPr>
          <p:nvPr/>
        </p:nvPicPr>
        <p:blipFill>
          <a:blip r:embed="rId2" cstate="print"/>
          <a:stretch>
            <a:fillRect/>
          </a:stretch>
        </p:blipFill>
        <p:spPr>
          <a:xfrm>
            <a:off x="0" y="1905000"/>
            <a:ext cx="2514600" cy="269565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7448" cy="990600"/>
          </a:xfrm>
        </p:spPr>
        <p:txBody>
          <a:bodyPr>
            <a:noAutofit/>
          </a:bodyPr>
          <a:lstStyle/>
          <a:p>
            <a:pPr algn="ctr"/>
            <a:r>
              <a:rPr lang="en-US" sz="7200" b="1" dirty="0" smtClean="0">
                <a:latin typeface="Times New Roman" pitchFamily="18" charset="0"/>
                <a:cs typeface="Times New Roman" pitchFamily="18" charset="0"/>
              </a:rPr>
              <a:t>Seat Dwellers</a:t>
            </a:r>
            <a:endParaRPr lang="en-US" sz="72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676400"/>
            <a:ext cx="8534400" cy="4876800"/>
          </a:xfrm>
        </p:spPr>
        <p:txBody>
          <a:bodyPr>
            <a:normAutofit/>
          </a:bodyPr>
          <a:lstStyle/>
          <a:p>
            <a:r>
              <a:rPr lang="en-US" dirty="0" smtClean="0">
                <a:latin typeface="Times New Roman" pitchFamily="18" charset="0"/>
                <a:cs typeface="Times New Roman" pitchFamily="18" charset="0"/>
              </a:rPr>
              <a:t>This is when you will practice your skills in developing patience.</a:t>
            </a:r>
          </a:p>
          <a:p>
            <a:r>
              <a:rPr lang="en-US" dirty="0" smtClean="0">
                <a:latin typeface="Times New Roman" pitchFamily="18" charset="0"/>
                <a:cs typeface="Times New Roman" pitchFamily="18" charset="0"/>
              </a:rPr>
              <a:t>You may NOT get out of your seat or move to another location.</a:t>
            </a:r>
          </a:p>
          <a:p>
            <a:r>
              <a:rPr lang="en-US" dirty="0" smtClean="0">
                <a:latin typeface="Times New Roman" pitchFamily="18" charset="0"/>
                <a:cs typeface="Times New Roman" pitchFamily="18" charset="0"/>
              </a:rPr>
              <a:t>Opportunity to pay obligations.</a:t>
            </a:r>
          </a:p>
          <a:p>
            <a:r>
              <a:rPr lang="en-US" dirty="0" smtClean="0">
                <a:latin typeface="Times New Roman" pitchFamily="18" charset="0"/>
                <a:cs typeface="Times New Roman" pitchFamily="18" charset="0"/>
              </a:rPr>
              <a:t>“Thank you” to teacher…                                     distribute.</a:t>
            </a:r>
          </a:p>
          <a:p>
            <a:r>
              <a:rPr lang="en-US" dirty="0" smtClean="0">
                <a:latin typeface="Times New Roman" pitchFamily="18" charset="0"/>
                <a:cs typeface="Times New Roman" pitchFamily="18" charset="0"/>
              </a:rPr>
              <a:t>Bear Press—senior edition</a:t>
            </a:r>
          </a:p>
          <a:p>
            <a:r>
              <a:rPr lang="en-US" dirty="0" smtClean="0">
                <a:latin typeface="Times New Roman" pitchFamily="18" charset="0"/>
                <a:cs typeface="Times New Roman" pitchFamily="18" charset="0"/>
              </a:rPr>
              <a:t>Cap/gown/ticket distribution</a:t>
            </a:r>
          </a:p>
          <a:p>
            <a:endParaRPr lang="en-US" dirty="0" smtClean="0">
              <a:latin typeface="Times New Roman" pitchFamily="18" charset="0"/>
              <a:cs typeface="Times New Roman" pitchFamily="18" charset="0"/>
            </a:endParaRPr>
          </a:p>
          <a:p>
            <a:pPr lvl="1">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lvl="1">
              <a:buNone/>
            </a:pP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5257800" y="4018216"/>
            <a:ext cx="3710848" cy="25349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cstate="print"/>
          <a:srcRect/>
          <a:stretch>
            <a:fillRect/>
          </a:stretch>
        </p:blipFill>
        <p:spPr bwMode="auto">
          <a:xfrm>
            <a:off x="1524000" y="1676400"/>
            <a:ext cx="6172200" cy="4953000"/>
          </a:xfrm>
          <a:prstGeom prst="rect">
            <a:avLst/>
          </a:prstGeom>
          <a:noFill/>
          <a:ln w="9525">
            <a:noFill/>
            <a:miter lim="800000"/>
            <a:headEnd/>
            <a:tailEnd/>
          </a:ln>
        </p:spPr>
      </p:pic>
      <p:sp>
        <p:nvSpPr>
          <p:cNvPr id="5" name="TextBox 4"/>
          <p:cNvSpPr txBox="1"/>
          <p:nvPr/>
        </p:nvSpPr>
        <p:spPr>
          <a:xfrm>
            <a:off x="457200" y="228600"/>
            <a:ext cx="8153400" cy="1015663"/>
          </a:xfrm>
          <a:prstGeom prst="rect">
            <a:avLst/>
          </a:prstGeom>
          <a:noFill/>
        </p:spPr>
        <p:txBody>
          <a:bodyPr wrap="square" rtlCol="0">
            <a:spAutoFit/>
          </a:bodyPr>
          <a:lstStyle/>
          <a:p>
            <a:pPr algn="ctr"/>
            <a:r>
              <a:rPr lang="en-US" sz="6000" dirty="0" smtClean="0">
                <a:latin typeface="Times New Roman" pitchFamily="18" charset="0"/>
                <a:cs typeface="Times New Roman" pitchFamily="18" charset="0"/>
              </a:rPr>
              <a:t>   </a:t>
            </a:r>
            <a:r>
              <a:rPr lang="en-US" sz="6000" dirty="0" smtClean="0">
                <a:solidFill>
                  <a:schemeClr val="accent6">
                    <a:lumMod val="75000"/>
                  </a:schemeClr>
                </a:solidFill>
                <a:latin typeface="Times New Roman" pitchFamily="18" charset="0"/>
                <a:cs typeface="Times New Roman" pitchFamily="18" charset="0"/>
              </a:rPr>
              <a:t>Let’s get in a practice!!</a:t>
            </a:r>
            <a:endParaRPr lang="en-US" sz="6000" dirty="0">
              <a:solidFill>
                <a:schemeClr val="accent6">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BORED?  Try some of these!!</a:t>
            </a:r>
            <a:endParaRPr lang="en-US" dirty="0"/>
          </a:p>
        </p:txBody>
      </p:sp>
      <p:sp>
        <p:nvSpPr>
          <p:cNvPr id="3" name="Content Placeholder 2"/>
          <p:cNvSpPr>
            <a:spLocks noGrp="1"/>
          </p:cNvSpPr>
          <p:nvPr>
            <p:ph sz="quarter" idx="1"/>
          </p:nvPr>
        </p:nvSpPr>
        <p:spPr/>
        <p:txBody>
          <a:bodyPr/>
          <a:lstStyle/>
          <a:p>
            <a:r>
              <a:rPr lang="en-US" dirty="0" smtClean="0"/>
              <a:t>Senior Fair Feedback Link:</a:t>
            </a:r>
          </a:p>
          <a:p>
            <a:r>
              <a:rPr lang="en-US" dirty="0" smtClean="0"/>
              <a:t>Fill Out a “Thank You” to a teacher</a:t>
            </a:r>
          </a:p>
          <a:p>
            <a:r>
              <a:rPr lang="en-US" dirty="0" smtClean="0"/>
              <a:t>Read the Senior Newspaper</a:t>
            </a:r>
          </a:p>
          <a:p>
            <a:r>
              <a:rPr lang="en-US" dirty="0" smtClean="0"/>
              <a:t>Crossword Puzzles</a:t>
            </a:r>
          </a:p>
          <a:p>
            <a:pPr marL="0" indent="0">
              <a:buNone/>
            </a:pPr>
            <a:endParaRPr lang="en-US" dirty="0"/>
          </a:p>
        </p:txBody>
      </p:sp>
      <p:pic>
        <p:nvPicPr>
          <p:cNvPr id="3074" name="Picture 2" descr="https://attachments.office.net/owa/Callie_Sibrian-Alas@hcpss.org/service.svc/s/GetAttachmentThumbnail?id=AAMkADdiMDhiYWI5LWUxZDQtNGM4MS04NDU2LTZkYTM0MjFiYzBlYwBGAAAAAAD6DgFBO4jUQo43isMiILqaBwDhZc8LaoBXQZJqdG4lHWUCAAAATltWAAA9ztMuUQhBR5LlX%2Fvi9P9BAAFyUlQjAAABEgAQAM0LhX0zr7JBvTSt6ji11ns%3D&amp;thumbnailType=2&amp;owa=outlook.office.com&amp;scriptVer=2019051303.07&amp;X-OWA-CANARY=fzK23nniTk2pmT0cQi9pK8As-UQ83tYYvN97iNEFi0-TSEFWW_QLj4BwBcK0S8krgVmRfKlqo-o.&amp;token=eyJhbGciOiJSUzI1NiIsImtpZCI6IjA2MDBGOUY2NzQ2MjA3MzdFNzM0MDRFMjg3QzQ1QTgxOENCN0NFQjgiLCJ4NXQiOiJCZ0Q1OW5SaUJ6Zm5OQVRpaDhSYWdZeTN6cmciLCJ0eXAiOiJKV1QifQ.eyJ2ZXIiOiJFeGNoYW5nZS5DYWxsYmFjay5WMSIsImFwcGN0eHNlbmRlciI6Ik93YURvd25sb2FkQDk2YTlhYzRjLTQ3N2UtNGRhZC1hMmIyLThhZDNmYzQ2NzkwYiIsImFwcGN0eCI6IntcIm1zZXhjaHByb3RcIjpcIm93YVwiLFwicHJpbWFyeXNpZFwiOlwiUy0xLTUtMjEtMzk3NTE2ODY5OC0yMDMxMTYzMTQ5LTczMzI3NzYwOS0xMzY1NDU3NFwiLFwicHVpZFwiOlwiMTE1Mzc2NTkzMTc5MzA1MTExMlwiLFwib2lkXCI6XCJhNjU3NzYzOC04MjQzLTQ2YzQtYjRhNC1jOThkYWE2OGJlYzNcIixcInNjb3BlXCI6XCJPd2FEb3dubG9hZFwifSIsIm5iZiI6MTU1ODQ3NzgwNCwiZXhwIjoxNTU4NDc4NDA0LCJpc3MiOiIwMDAwMDAwMi0wMDAwLTBmZjEtY2UwMC0wMDAwMDAwMDAwMDBAOTZhOWFjNGMtNDc3ZS00ZGFkLWEyYjItOGFkM2ZjNDY3OTBiIiwiYXVkIjoiMDAwMDAwMDItMDAwMC0wZmYxLWNlMDAtMDAwMDAwMDAwMDAwL2F0dGFjaG1lbnRzLm9mZmljZS5uZXRAOTZhOWFjNGMtNDc3ZS00ZGFkLWEyYjItOGFkM2ZjNDY3OTBiIn0.qaoldWXpRx7wrYH20G068NLEMze4mhRtWrk6rwbm52mn0PUPVUuENi86bq1P9gGOBVCTMAk71ONFkJvvY1NpIpyjgeeWHhuxor4BGaQw_WMcCu3ag_ng5TYo9_UNvfZL9fH1ixqTJTcBaozpVzg8izFLO1MxTV6ubm9TLWM8x1I3cmkFt5T8UpWM-7GCWCb6MTm9UYahR7_3JqtVyZnFwpUZvmm_ncZ41U9kYmnEFnOB0Msk0xh0KT6eKiVinurPW0o77ov7uuVZHmAZAm2W_jtLPhLHfvYoZTXJyziUQsEOvntvlnEmEW1fk-jfAUCLjIU99bq8_F1dKNOi0XLqcw&amp;animation=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590800"/>
            <a:ext cx="2857500" cy="399097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a:off x="5181600" y="1905000"/>
            <a:ext cx="1752600" cy="53340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28326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7448" cy="990600"/>
          </a:xfrm>
        </p:spPr>
        <p:txBody>
          <a:bodyPr>
            <a:noAutofit/>
          </a:bodyPr>
          <a:lstStyle/>
          <a:p>
            <a:pPr algn="ctr"/>
            <a:r>
              <a:rPr lang="en-US" sz="7200" b="1" dirty="0" smtClean="0">
                <a:latin typeface="Times New Roman" pitchFamily="18" charset="0"/>
                <a:cs typeface="Times New Roman" pitchFamily="18" charset="0"/>
              </a:rPr>
              <a:t>Dress Rehearsal</a:t>
            </a:r>
            <a:endParaRPr lang="en-US" sz="72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905000"/>
            <a:ext cx="8534400" cy="4724400"/>
          </a:xfrm>
        </p:spPr>
        <p:txBody>
          <a:bodyPr>
            <a:normAutofit/>
          </a:bodyPr>
          <a:lstStyle/>
          <a:p>
            <a:r>
              <a:rPr lang="en-US" dirty="0" smtClean="0">
                <a:latin typeface="Times New Roman" pitchFamily="18" charset="0"/>
                <a:cs typeface="Times New Roman" pitchFamily="18" charset="0"/>
              </a:rPr>
              <a:t>Tomorrow, meet us in the gymnasium at 8:25 A.M.  We will begin the day with the panoramic picture.  Bring your money and order form if you are ordering/purchasing a picture. </a:t>
            </a:r>
          </a:p>
          <a:p>
            <a:r>
              <a:rPr lang="en-US" dirty="0" smtClean="0">
                <a:latin typeface="Times New Roman" pitchFamily="18" charset="0"/>
                <a:cs typeface="Times New Roman" pitchFamily="18" charset="0"/>
              </a:rPr>
              <a:t>Dress Rehearsal—we have 35 minutes to go through entire ceremony. (9:15-9:50)</a:t>
            </a:r>
          </a:p>
          <a:p>
            <a:r>
              <a:rPr lang="en-US" dirty="0" smtClean="0">
                <a:latin typeface="Times New Roman" pitchFamily="18" charset="0"/>
                <a:cs typeface="Times New Roman" pitchFamily="18" charset="0"/>
              </a:rPr>
              <a:t>What to wear??  Wear your COSTUME.  This is our opportunity to check your clothes, shoes, cap/gown etc.</a:t>
            </a:r>
          </a:p>
          <a:p>
            <a:pPr>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lvl="1">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lvl="1">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7448" cy="990600"/>
          </a:xfrm>
        </p:spPr>
        <p:txBody>
          <a:bodyPr>
            <a:noAutofit/>
          </a:bodyPr>
          <a:lstStyle/>
          <a:p>
            <a:pPr algn="ctr"/>
            <a:r>
              <a:rPr lang="en-US" sz="7200" b="1" dirty="0" smtClean="0">
                <a:latin typeface="Times New Roman" pitchFamily="18" charset="0"/>
                <a:cs typeface="Times New Roman" pitchFamily="18" charset="0"/>
              </a:rPr>
              <a:t>Dress Rehearsal</a:t>
            </a:r>
            <a:endParaRPr lang="en-US" sz="72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905000"/>
            <a:ext cx="8534400" cy="4724400"/>
          </a:xfrm>
        </p:spPr>
        <p:txBody>
          <a:bodyPr>
            <a:normAutofit/>
          </a:bodyPr>
          <a:lstStyle/>
          <a:p>
            <a:r>
              <a:rPr lang="en-US" b="1" dirty="0" smtClean="0">
                <a:solidFill>
                  <a:srgbClr val="FF0000"/>
                </a:solidFill>
                <a:latin typeface="Times New Roman" pitchFamily="18" charset="0"/>
                <a:cs typeface="Times New Roman" pitchFamily="18" charset="0"/>
              </a:rPr>
              <a:t>Bring in an early dismissal note if you intend on leaving school after the awards ceremony.</a:t>
            </a:r>
          </a:p>
          <a:p>
            <a:r>
              <a:rPr lang="en-US" dirty="0" smtClean="0">
                <a:latin typeface="Times New Roman" pitchFamily="18" charset="0"/>
                <a:cs typeface="Times New Roman" pitchFamily="18" charset="0"/>
              </a:rPr>
              <a:t>You will have an opportunity to have a break in the cafeteria from 9:50-10:15.  We will NOT be providing food, but feel free to pack a brunch snack for yourself.</a:t>
            </a:r>
          </a:p>
          <a:p>
            <a:r>
              <a:rPr lang="en-US" dirty="0" smtClean="0">
                <a:latin typeface="Times New Roman" pitchFamily="18" charset="0"/>
                <a:cs typeface="Times New Roman" pitchFamily="18" charset="0"/>
              </a:rPr>
              <a:t>We will line up in the hallway10:15-10:25.</a:t>
            </a:r>
          </a:p>
          <a:p>
            <a:r>
              <a:rPr lang="en-US" dirty="0" smtClean="0">
                <a:latin typeface="Times New Roman" pitchFamily="18" charset="0"/>
                <a:cs typeface="Times New Roman" pitchFamily="18" charset="0"/>
              </a:rPr>
              <a:t>The processional into the awards ceremony will begin promptly at 10:30.</a:t>
            </a:r>
          </a:p>
          <a:p>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lvl="1">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lvl="1">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7448" cy="990600"/>
          </a:xfrm>
        </p:spPr>
        <p:txBody>
          <a:bodyPr>
            <a:noAutofit/>
          </a:bodyPr>
          <a:lstStyle/>
          <a:p>
            <a:pPr algn="ctr"/>
            <a:r>
              <a:rPr lang="en-US" sz="7200" b="1" dirty="0" smtClean="0">
                <a:latin typeface="Times New Roman" pitchFamily="18" charset="0"/>
                <a:cs typeface="Times New Roman" pitchFamily="18" charset="0"/>
              </a:rPr>
              <a:t>Awards Ceremony</a:t>
            </a:r>
            <a:endParaRPr lang="en-US" sz="72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600200"/>
            <a:ext cx="8534400" cy="5257800"/>
          </a:xfrm>
        </p:spPr>
        <p:txBody>
          <a:bodyPr>
            <a:normAutofit/>
          </a:bodyPr>
          <a:lstStyle/>
          <a:p>
            <a:r>
              <a:rPr lang="en-US" dirty="0" smtClean="0">
                <a:latin typeface="Times New Roman" pitchFamily="18" charset="0"/>
                <a:cs typeface="Times New Roman" pitchFamily="18" charset="0"/>
              </a:rPr>
              <a:t>Front row, do NOT go back stage tomorrow during processional. Chorus go to the front to sing. </a:t>
            </a:r>
          </a:p>
          <a:p>
            <a:r>
              <a:rPr lang="en-US" dirty="0" smtClean="0">
                <a:latin typeface="Times New Roman" pitchFamily="18" charset="0"/>
                <a:cs typeface="Times New Roman" pitchFamily="18" charset="0"/>
              </a:rPr>
              <a:t>Once all seniors process in, continue to stand for the National Anthem.  </a:t>
            </a:r>
          </a:p>
          <a:p>
            <a:r>
              <a:rPr lang="en-US" dirty="0" smtClean="0">
                <a:latin typeface="Times New Roman" pitchFamily="18" charset="0"/>
                <a:cs typeface="Times New Roman" pitchFamily="18" charset="0"/>
              </a:rPr>
              <a:t>Dr. </a:t>
            </a:r>
            <a:r>
              <a:rPr lang="en-US" dirty="0" err="1" smtClean="0">
                <a:latin typeface="Times New Roman" pitchFamily="18" charset="0"/>
                <a:cs typeface="Times New Roman" pitchFamily="18" charset="0"/>
              </a:rPr>
              <a:t>DiPaula</a:t>
            </a:r>
            <a:r>
              <a:rPr lang="en-US" dirty="0" smtClean="0">
                <a:latin typeface="Times New Roman" pitchFamily="18" charset="0"/>
                <a:cs typeface="Times New Roman" pitchFamily="18" charset="0"/>
              </a:rPr>
              <a:t> will signal you to remove your caps.  Then he will seat you.</a:t>
            </a:r>
          </a:p>
          <a:p>
            <a:r>
              <a:rPr lang="en-US" b="1" u="sng" dirty="0" smtClean="0">
                <a:latin typeface="Times New Roman" pitchFamily="18" charset="0"/>
                <a:cs typeface="Times New Roman" pitchFamily="18" charset="0"/>
              </a:rPr>
              <a:t>At end</a:t>
            </a:r>
            <a:r>
              <a:rPr lang="en-US" dirty="0" smtClean="0">
                <a:latin typeface="Times New Roman" pitchFamily="18" charset="0"/>
                <a:cs typeface="Times New Roman" pitchFamily="18" charset="0"/>
              </a:rPr>
              <a:t>, Dr. </a:t>
            </a:r>
            <a:r>
              <a:rPr lang="en-US" dirty="0" err="1" smtClean="0">
                <a:latin typeface="Times New Roman" pitchFamily="18" charset="0"/>
                <a:cs typeface="Times New Roman" pitchFamily="18" charset="0"/>
              </a:rPr>
              <a:t>DiPaula</a:t>
            </a:r>
            <a:r>
              <a:rPr lang="en-US" dirty="0" smtClean="0">
                <a:latin typeface="Times New Roman" pitchFamily="18" charset="0"/>
                <a:cs typeface="Times New Roman" pitchFamily="18" charset="0"/>
              </a:rPr>
              <a:t> will say “Graduates, would you please stand?” Recess out.  Do NOT stop outside of the auditorium. We will see you on </a:t>
            </a:r>
            <a:r>
              <a:rPr lang="en-US" dirty="0" smtClean="0">
                <a:latin typeface="Times New Roman" pitchFamily="18" charset="0"/>
                <a:cs typeface="Times New Roman" pitchFamily="18" charset="0"/>
              </a:rPr>
              <a:t>Tuesday </a:t>
            </a:r>
            <a:r>
              <a:rPr lang="en-US" dirty="0" smtClean="0">
                <a:latin typeface="Times New Roman" pitchFamily="18" charset="0"/>
                <a:cs typeface="Times New Roman" pitchFamily="18" charset="0"/>
              </a:rPr>
              <a:t>at </a:t>
            </a:r>
            <a:r>
              <a:rPr lang="en-US" dirty="0" smtClean="0">
                <a:latin typeface="Times New Roman" pitchFamily="18" charset="0"/>
                <a:cs typeface="Times New Roman" pitchFamily="18" charset="0"/>
              </a:rPr>
              <a:t>2:00  </a:t>
            </a:r>
            <a:r>
              <a:rPr lang="en-US" dirty="0">
                <a:latin typeface="Times New Roman" pitchFamily="18" charset="0"/>
                <a:cs typeface="Times New Roman" pitchFamily="18" charset="0"/>
              </a:rPr>
              <a:t>P</a:t>
            </a:r>
            <a:r>
              <a:rPr lang="en-US" dirty="0" smtClean="0">
                <a:latin typeface="Times New Roman" pitchFamily="18" charset="0"/>
                <a:cs typeface="Times New Roman" pitchFamily="18" charset="0"/>
              </a:rPr>
              <a:t>.M. in your line.  </a:t>
            </a:r>
            <a:r>
              <a:rPr lang="en-US" b="1" dirty="0" smtClean="0">
                <a:solidFill>
                  <a:srgbClr val="FF0000"/>
                </a:solidFill>
                <a:latin typeface="Times New Roman" pitchFamily="18" charset="0"/>
                <a:cs typeface="Times New Roman" pitchFamily="18" charset="0"/>
              </a:rPr>
              <a:t>(Don’t forget early dismissal notes for tomorrow!)</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lvl="1">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lvl="1">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rot="198959">
            <a:off x="5715000" y="2971800"/>
            <a:ext cx="3200400" cy="3514457"/>
          </a:xfrm>
          <a:prstGeom prst="rect">
            <a:avLst/>
          </a:prstGeom>
          <a:noFill/>
          <a:ln w="9525">
            <a:noFill/>
            <a:miter lim="800000"/>
            <a:headEnd/>
            <a:tailEnd/>
          </a:ln>
        </p:spPr>
      </p:pic>
      <p:sp>
        <p:nvSpPr>
          <p:cNvPr id="2" name="Title 1"/>
          <p:cNvSpPr>
            <a:spLocks noGrp="1"/>
          </p:cNvSpPr>
          <p:nvPr>
            <p:ph type="title"/>
          </p:nvPr>
        </p:nvSpPr>
        <p:spPr>
          <a:xfrm>
            <a:off x="533400" y="228600"/>
            <a:ext cx="8153400" cy="990600"/>
          </a:xfrm>
        </p:spPr>
        <p:txBody>
          <a:bodyPr>
            <a:normAutofit/>
          </a:bodyPr>
          <a:lstStyle/>
          <a:p>
            <a:pPr algn="ctr"/>
            <a:r>
              <a:rPr lang="en-US" sz="5400" b="1" dirty="0" smtClean="0">
                <a:latin typeface="Times New Roman" pitchFamily="18" charset="0"/>
                <a:cs typeface="Times New Roman" pitchFamily="18" charset="0"/>
              </a:rPr>
              <a:t>SEAT ASSIGNMENTS</a:t>
            </a:r>
            <a:endParaRPr lang="en-US" sz="5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981200"/>
            <a:ext cx="8610600" cy="4495800"/>
          </a:xfrm>
        </p:spPr>
        <p:txBody>
          <a:bodyPr/>
          <a:lstStyle/>
          <a:p>
            <a:r>
              <a:rPr lang="en-US" dirty="0" smtClean="0">
                <a:latin typeface="Times New Roman" pitchFamily="18" charset="0"/>
                <a:cs typeface="Times New Roman" pitchFamily="18" charset="0"/>
              </a:rPr>
              <a:t>Find your seat.</a:t>
            </a:r>
          </a:p>
          <a:p>
            <a:r>
              <a:rPr lang="en-US" dirty="0" smtClean="0">
                <a:latin typeface="Times New Roman" pitchFamily="18" charset="0"/>
                <a:cs typeface="Times New Roman" pitchFamily="18" charset="0"/>
              </a:rPr>
              <a:t>Can’t find your seat; ask for help.</a:t>
            </a:r>
          </a:p>
          <a:p>
            <a:r>
              <a:rPr lang="en-US" dirty="0" smtClean="0">
                <a:latin typeface="Times New Roman" pitchFamily="18" charset="0"/>
                <a:cs typeface="Times New Roman" pitchFamily="18" charset="0"/>
              </a:rPr>
              <a:t>Row letters are located on the far end chairs.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        Quick Announcements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200400" y="1600200"/>
            <a:ext cx="5565648" cy="4495800"/>
          </a:xfrm>
        </p:spPr>
        <p:txBody>
          <a:bodyPr>
            <a:normAutofit/>
          </a:bodyPr>
          <a:lstStyle/>
          <a:p>
            <a:r>
              <a:rPr lang="en-US" dirty="0" smtClean="0">
                <a:latin typeface="Times New Roman" pitchFamily="18" charset="0"/>
                <a:cs typeface="Times New Roman" pitchFamily="18" charset="0"/>
              </a:rPr>
              <a:t>If you want to keep your materials on your Google Drive, you must download them to your personal account or to your computer.  Your Howard County accounts will be eliminated at the end of June.  You will </a:t>
            </a:r>
            <a:r>
              <a:rPr lang="en-US" dirty="0">
                <a:latin typeface="Times New Roman" panose="02020603050405020304" pitchFamily="18" charset="0"/>
                <a:cs typeface="Times New Roman" panose="02020603050405020304" pitchFamily="18" charset="0"/>
              </a:rPr>
              <a:t>need to do this on a computer where they can download files.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8952" y="5486400"/>
            <a:ext cx="1754448" cy="998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s://attachments.office.net/owa/Callie_Sibrian-Alas@hcpss.org/service.svc/s/GetAttachmentThumbnail?id=AAMkADdiMDhiYWI5LWUxZDQtNGM4MS04NDU2LTZkYTM0MjFiYzBlYwBGAAAAAAD6DgFBO4jUQo43isMiILqaBwDhZc8LaoBXQZJqdG4lHWUCAAAATltWAAA9ztMuUQhBR5LlX%2Fvi9P9BAAFuV8kmAAABEgAQAIb5uTrqcaJDiojKKq4BPsw%3D&amp;thumbnailType=2&amp;owa=outlook.office.com&amp;scriptVer=2019051303.07&amp;X-OWA-CANARY=5oZjv_witkeR9lO6fUvL5qCCXQdu3dYY9QmC3VREGPHwrxrD0QFxqjSDeNYxTC3SAewBgZC_fDA.&amp;token=eyJhbGciOiJSUzI1NiIsImtpZCI6IjA2MDBGOUY2NzQ2MjA3MzdFNzM0MDRFMjg3QzQ1QTgxOENCN0NFQjgiLCJ4NXQiOiJCZ0Q1OW5SaUJ6Zm5OQVRpaDhSYWdZeTN6cmciLCJ0eXAiOiJKV1QifQ.eyJ2ZXIiOiJFeGNoYW5nZS5DYWxsYmFjay5WMSIsImFwcGN0eHNlbmRlciI6Ik93YURvd25sb2FkQDk2YTlhYzRjLTQ3N2UtNGRhZC1hMmIyLThhZDNmYzQ2NzkwYiIsImFwcGN0eCI6IntcIm1zZXhjaHByb3RcIjpcIm93YVwiLFwicHJpbWFyeXNpZFwiOlwiUy0xLTUtMjEtMzk3NTE2ODY5OC0yMDMxMTYzMTQ5LTczMzI3NzYwOS0xMzY1NDU3NFwiLFwicHVpZFwiOlwiMTE1Mzc2NTkzMTc5MzA1MTExMlwiLFwib2lkXCI6XCJhNjU3NzYzOC04MjQzLTQ2YzQtYjRhNC1jOThkYWE2OGJlYzNcIixcInNjb3BlXCI6XCJPd2FEb3dubG9hZFwifSIsIm5iZiI6MTU1ODM4OTIyNywiZXhwIjoxNTU4Mzg5ODI3LCJpc3MiOiIwMDAwMDAwMi0wMDAwLTBmZjEtY2UwMC0wMDAwMDAwMDAwMDBAOTZhOWFjNGMtNDc3ZS00ZGFkLWEyYjItOGFkM2ZjNDY3OTBiIiwiYXVkIjoiMDAwMDAwMDItMDAwMC0wZmYxLWNlMDAtMDAwMDAwMDAwMDAwL2F0dGFjaG1lbnRzLm9mZmljZS5uZXRAOTZhOWFjNGMtNDc3ZS00ZGFkLWEyYjItOGFkM2ZjNDY3OTBiIn0.fMKbNP4QFhEZ0uLLkMXPiin9IgZr5gYKKGWUvlPvjcfFZ76fWZZHIEOosSaVWmhmJk4CaIa6ywpVUx8Xs1r4GKFWThuoXxSe4iL7ypGudWwDoEJhL2vzCklyWeD1FeWqG8Zg9ahwCUmTVBNQd50r7q0x8ol2ACZCLNfafrA-EwMhK808I-uL9wAOURzA4ZUY1z2LIb8xd5ixnUEDYKWbpwsTFTBWbJWtfZOqAh7XZiyR7HliHvQqfdisjZxqmUEtzlmDgghj9JvqcCyui96HqQalPE5dCE5aFfnaI-AEAUeyqErQ6j4_IgSKhTdEMN4Xd28Dj87jpyQCgo-bRjxoKA&amp;animation=tr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828800"/>
            <a:ext cx="2857500" cy="371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1835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smtClean="0">
                <a:latin typeface="Times New Roman" pitchFamily="18" charset="0"/>
                <a:cs typeface="Times New Roman" pitchFamily="18" charset="0"/>
              </a:rPr>
              <a:t>Trash</a:t>
            </a:r>
            <a:endParaRPr lang="en-US" sz="8000" b="1" dirty="0">
              <a:latin typeface="Times New Roman" pitchFamily="18" charset="0"/>
              <a:cs typeface="Times New Roman" pitchFamily="18" charset="0"/>
            </a:endParaRPr>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1524000" y="2743200"/>
            <a:ext cx="6311043" cy="3886200"/>
          </a:xfrm>
          <a:prstGeom prst="rect">
            <a:avLst/>
          </a:prstGeom>
          <a:noFill/>
          <a:ln w="9525">
            <a:noFill/>
            <a:miter lim="800000"/>
            <a:headEnd/>
            <a:tailEnd/>
          </a:ln>
        </p:spPr>
      </p:pic>
      <p:sp>
        <p:nvSpPr>
          <p:cNvPr id="6" name="TextBox 5"/>
          <p:cNvSpPr txBox="1"/>
          <p:nvPr/>
        </p:nvSpPr>
        <p:spPr>
          <a:xfrm>
            <a:off x="381000" y="1828800"/>
            <a:ext cx="8382000" cy="523220"/>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Look around your seat and take all trash with you!! </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9144000" cy="990600"/>
          </a:xfrm>
        </p:spPr>
        <p:txBody>
          <a:bodyPr>
            <a:noAutofit/>
          </a:bodyPr>
          <a:lstStyle/>
          <a:p>
            <a:pPr algn="ctr"/>
            <a:r>
              <a:rPr lang="en-US" b="1" dirty="0" smtClean="0">
                <a:latin typeface="Times New Roman" pitchFamily="18" charset="0"/>
                <a:cs typeface="Times New Roman" pitchFamily="18" charset="0"/>
              </a:rPr>
              <a:t>See you bright and early tomorrow!!</a:t>
            </a:r>
            <a:endParaRPr lang="en-US" b="1" dirty="0">
              <a:latin typeface="Times New Roman" pitchFamily="18" charset="0"/>
              <a:cs typeface="Times New Roman" pitchFamily="18" charset="0"/>
            </a:endParaRPr>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2057400" y="1524000"/>
            <a:ext cx="4911725" cy="4911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smtClean="0">
                <a:latin typeface="Times New Roman" pitchFamily="18" charset="0"/>
                <a:cs typeface="Times New Roman" pitchFamily="18" charset="0"/>
              </a:rPr>
              <a:t>Welcome Class of </a:t>
            </a:r>
            <a:r>
              <a:rPr lang="en-US" sz="6000" b="1" dirty="0" smtClean="0">
                <a:latin typeface="Times New Roman" pitchFamily="18" charset="0"/>
                <a:cs typeface="Times New Roman" pitchFamily="18" charset="0"/>
              </a:rPr>
              <a:t>2019</a:t>
            </a:r>
            <a:endParaRPr lang="en-US" sz="6000" b="1" dirty="0">
              <a:latin typeface="Times New Roman" pitchFamily="18" charset="0"/>
              <a:cs typeface="Times New Roman" pitchFamily="18" charset="0"/>
            </a:endParaRPr>
          </a:p>
        </p:txBody>
      </p:sp>
      <p:sp>
        <p:nvSpPr>
          <p:cNvPr id="5" name="Text Placeholder 4"/>
          <p:cNvSpPr>
            <a:spLocks noGrp="1"/>
          </p:cNvSpPr>
          <p:nvPr>
            <p:ph type="body" idx="2"/>
          </p:nvPr>
        </p:nvSpPr>
        <p:spPr>
          <a:xfrm>
            <a:off x="3886200" y="1752600"/>
            <a:ext cx="5029200" cy="4876800"/>
          </a:xfrm>
        </p:spPr>
        <p:txBody>
          <a:bodyPr>
            <a:normAutofit fontScale="25000" lnSpcReduction="20000"/>
          </a:bodyPr>
          <a:lstStyle/>
          <a:p>
            <a:pPr algn="ctr"/>
            <a:r>
              <a:rPr lang="en-US" sz="9600" b="1" dirty="0" smtClean="0">
                <a:latin typeface="Times New Roman" pitchFamily="18" charset="0"/>
                <a:cs typeface="Times New Roman" pitchFamily="18" charset="0"/>
              </a:rPr>
              <a:t>During today’s practice we will :</a:t>
            </a:r>
          </a:p>
          <a:p>
            <a:pPr>
              <a:buClrTx/>
            </a:pPr>
            <a:r>
              <a:rPr lang="en-US" sz="3200" dirty="0" smtClean="0">
                <a:latin typeface="Times New Roman" pitchFamily="18" charset="0"/>
                <a:cs typeface="Times New Roman" pitchFamily="18" charset="0"/>
              </a:rPr>
              <a:t>  	</a:t>
            </a:r>
            <a:r>
              <a:rPr lang="en-US" sz="11200" dirty="0" smtClean="0">
                <a:latin typeface="Times New Roman" pitchFamily="18" charset="0"/>
                <a:cs typeface="Times New Roman" pitchFamily="18" charset="0"/>
              </a:rPr>
              <a:t>address any questions</a:t>
            </a:r>
          </a:p>
          <a:p>
            <a:pPr>
              <a:buClrTx/>
            </a:pPr>
            <a:r>
              <a:rPr lang="en-US" sz="11200" dirty="0" smtClean="0">
                <a:latin typeface="Times New Roman" pitchFamily="18" charset="0"/>
                <a:cs typeface="Times New Roman" pitchFamily="18" charset="0"/>
              </a:rPr>
              <a:t>	review program</a:t>
            </a:r>
          </a:p>
          <a:p>
            <a:pPr>
              <a:buClrTx/>
            </a:pPr>
            <a:r>
              <a:rPr lang="en-US" sz="11200" dirty="0" smtClean="0">
                <a:latin typeface="Times New Roman" pitchFamily="18" charset="0"/>
                <a:cs typeface="Times New Roman" pitchFamily="18" charset="0"/>
              </a:rPr>
              <a:t>	practice 	processional/recessional</a:t>
            </a:r>
          </a:p>
          <a:p>
            <a:pPr>
              <a:buClrTx/>
            </a:pPr>
            <a:r>
              <a:rPr lang="en-US" sz="11200" dirty="0" smtClean="0">
                <a:latin typeface="Times New Roman" pitchFamily="18" charset="0"/>
                <a:cs typeface="Times New Roman" pitchFamily="18" charset="0"/>
              </a:rPr>
              <a:t>	run through with names </a:t>
            </a:r>
          </a:p>
          <a:p>
            <a:pPr>
              <a:buClrTx/>
            </a:pPr>
            <a:r>
              <a:rPr lang="en-US" sz="11200" dirty="0" smtClean="0">
                <a:latin typeface="Times New Roman" pitchFamily="18" charset="0"/>
                <a:cs typeface="Times New Roman" pitchFamily="18" charset="0"/>
              </a:rPr>
              <a:t>	review dress rehearsal day</a:t>
            </a:r>
          </a:p>
          <a:p>
            <a:pPr>
              <a:buClrTx/>
            </a:pPr>
            <a:r>
              <a:rPr lang="en-US" sz="11200" dirty="0" smtClean="0">
                <a:latin typeface="Times New Roman" pitchFamily="18" charset="0"/>
                <a:cs typeface="Times New Roman" pitchFamily="18" charset="0"/>
              </a:rPr>
              <a:t>	distribute 	caps/gowns/tickets.</a:t>
            </a:r>
          </a:p>
          <a:p>
            <a:pPr>
              <a:buClrTx/>
            </a:pPr>
            <a:endParaRPr lang="en-US" sz="11200" dirty="0" smtClean="0">
              <a:latin typeface="Times New Roman" pitchFamily="18" charset="0"/>
              <a:cs typeface="Times New Roman" pitchFamily="18" charset="0"/>
            </a:endParaRPr>
          </a:p>
          <a:p>
            <a:r>
              <a:rPr lang="en-US" sz="3200" dirty="0" smtClean="0"/>
              <a:t>	</a:t>
            </a:r>
          </a:p>
          <a:p>
            <a:r>
              <a:rPr lang="en-US" dirty="0" smtClean="0"/>
              <a:t>	</a:t>
            </a:r>
          </a:p>
          <a:p>
            <a:r>
              <a:rPr lang="en-US" dirty="0" smtClean="0"/>
              <a:t>	</a:t>
            </a:r>
          </a:p>
          <a:p>
            <a:r>
              <a:rPr lang="en-US" dirty="0" smtClean="0"/>
              <a:t>	 </a:t>
            </a:r>
            <a:endParaRPr lang="en-US" dirty="0"/>
          </a:p>
        </p:txBody>
      </p:sp>
      <p:pic>
        <p:nvPicPr>
          <p:cNvPr id="4" name="Picture 2"/>
          <p:cNvPicPr>
            <a:picLocks noGrp="1" noChangeAspect="1" noChangeArrowheads="1"/>
          </p:cNvPicPr>
          <p:nvPr>
            <p:ph sz="quarter" idx="1"/>
          </p:nvPr>
        </p:nvPicPr>
        <p:blipFill>
          <a:blip r:embed="rId2" cstate="print"/>
          <a:stretch>
            <a:fillRect/>
          </a:stretch>
        </p:blipFill>
        <p:spPr bwMode="auto">
          <a:xfrm>
            <a:off x="381000" y="1905000"/>
            <a:ext cx="3352800" cy="41002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990600"/>
          </a:xfrm>
        </p:spPr>
        <p:txBody>
          <a:bodyPr>
            <a:noAutofit/>
          </a:bodyPr>
          <a:lstStyle/>
          <a:p>
            <a:pPr algn="ctr"/>
            <a:r>
              <a:rPr lang="en-US" sz="4800" b="1" dirty="0" smtClean="0">
                <a:latin typeface="Times New Roman" pitchFamily="18" charset="0"/>
                <a:cs typeface="Times New Roman" pitchFamily="18" charset="0"/>
              </a:rPr>
              <a:t>Observations from yesterday…</a:t>
            </a:r>
            <a:endParaRPr lang="en-US" sz="48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371600"/>
            <a:ext cx="8686800" cy="5486400"/>
          </a:xfrm>
        </p:spPr>
        <p:txBody>
          <a:bodyPr>
            <a:normAutofit/>
          </a:bodyPr>
          <a:lstStyle/>
          <a:p>
            <a:pPr lvl="1" algn="ctr">
              <a:buNone/>
            </a:pP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Girls in the front row…cross your legs at the ankle.</a:t>
            </a:r>
          </a:p>
          <a:p>
            <a:pPr lvl="1"/>
            <a:r>
              <a:rPr lang="en-US" dirty="0" smtClean="0">
                <a:latin typeface="Times New Roman" pitchFamily="18" charset="0"/>
                <a:cs typeface="Times New Roman" pitchFamily="18" charset="0"/>
              </a:rPr>
              <a:t>When you come in and are waiting for classmates to complete the processional…remain QUIET.</a:t>
            </a:r>
          </a:p>
          <a:p>
            <a:pPr lvl="1"/>
            <a:r>
              <a:rPr lang="en-US" dirty="0" smtClean="0">
                <a:latin typeface="Times New Roman" pitchFamily="18" charset="0"/>
                <a:cs typeface="Times New Roman" pitchFamily="18" charset="0"/>
              </a:rPr>
              <a:t>Rain…line-up under the pavilion.</a:t>
            </a:r>
          </a:p>
          <a:p>
            <a:pPr lvl="1"/>
            <a:r>
              <a:rPr lang="en-US" dirty="0" smtClean="0">
                <a:latin typeface="Times New Roman" pitchFamily="18" charset="0"/>
                <a:cs typeface="Times New Roman" pitchFamily="18" charset="0"/>
              </a:rPr>
              <a:t>Take care of bathroom issues before processional.</a:t>
            </a:r>
          </a:p>
          <a:p>
            <a:pPr lvl="1"/>
            <a:r>
              <a:rPr lang="en-US" dirty="0" smtClean="0">
                <a:latin typeface="Times New Roman" pitchFamily="18" charset="0"/>
                <a:cs typeface="Times New Roman" pitchFamily="18" charset="0"/>
              </a:rPr>
              <a:t>Remember that Grandma and Grandpa are here.  Make them proud.</a:t>
            </a:r>
          </a:p>
          <a:p>
            <a:pPr lvl="1"/>
            <a:r>
              <a:rPr lang="en-US" dirty="0" smtClean="0">
                <a:latin typeface="Times New Roman" pitchFamily="18" charset="0"/>
                <a:cs typeface="Times New Roman" pitchFamily="18" charset="0"/>
              </a:rPr>
              <a:t>Remember teachers are on the row ends.  They will move for you; be polite.</a:t>
            </a:r>
          </a:p>
          <a:p>
            <a:pPr lvl="1"/>
            <a:r>
              <a:rPr lang="en-US" dirty="0" smtClean="0">
                <a:latin typeface="Times New Roman" pitchFamily="18" charset="0"/>
                <a:cs typeface="Times New Roman" pitchFamily="18" charset="0"/>
              </a:rPr>
              <a:t>Process in with poise and grace.</a:t>
            </a:r>
          </a:p>
          <a:p>
            <a:pPr lvl="1"/>
            <a:endParaRPr lang="en-US" dirty="0" smtClean="0">
              <a:latin typeface="Times New Roman" pitchFamily="18" charset="0"/>
              <a:cs typeface="Times New Roman" pitchFamily="18" charset="0"/>
            </a:endParaRPr>
          </a:p>
          <a:p>
            <a:pPr lvl="1"/>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7448" cy="990600"/>
          </a:xfrm>
        </p:spPr>
        <p:txBody>
          <a:bodyPr>
            <a:noAutofit/>
          </a:bodyPr>
          <a:lstStyle/>
          <a:p>
            <a:pPr algn="ctr"/>
            <a:r>
              <a:rPr lang="en-US" sz="6000" b="1" dirty="0" smtClean="0">
                <a:latin typeface="Times New Roman" pitchFamily="18" charset="0"/>
                <a:cs typeface="Times New Roman" pitchFamily="18" charset="0"/>
              </a:rPr>
              <a:t>Program </a:t>
            </a:r>
            <a:r>
              <a:rPr lang="en-US" sz="6000" b="1" dirty="0" smtClean="0">
                <a:latin typeface="Times New Roman" pitchFamily="18" charset="0"/>
                <a:cs typeface="Times New Roman" pitchFamily="18" charset="0"/>
              </a:rPr>
              <a:t>Review</a:t>
            </a:r>
            <a:endParaRPr lang="en-US" sz="6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600200"/>
            <a:ext cx="8839200" cy="5257800"/>
          </a:xfrm>
        </p:spPr>
        <p:txBody>
          <a:bodyPr>
            <a:normAutofit fontScale="62500" lnSpcReduction="20000"/>
          </a:bodyPr>
          <a:lstStyle/>
          <a:p>
            <a:r>
              <a:rPr lang="en-US" dirty="0" smtClean="0">
                <a:latin typeface="Times New Roman" pitchFamily="18" charset="0"/>
                <a:cs typeface="Times New Roman" pitchFamily="18" charset="0"/>
              </a:rPr>
              <a:t>Processional</a:t>
            </a:r>
          </a:p>
          <a:p>
            <a:r>
              <a:rPr lang="en-US" dirty="0" smtClean="0">
                <a:latin typeface="Times New Roman" pitchFamily="18" charset="0"/>
                <a:cs typeface="Times New Roman" pitchFamily="18" charset="0"/>
              </a:rPr>
              <a:t>Choir to risers, speakers backstage, </a:t>
            </a:r>
            <a:r>
              <a:rPr lang="en-US" dirty="0" err="1" smtClean="0">
                <a:latin typeface="Times New Roman" pitchFamily="18" charset="0"/>
                <a:cs typeface="Times New Roman" pitchFamily="18" charset="0"/>
              </a:rPr>
              <a:t>Bawi</a:t>
            </a:r>
            <a:r>
              <a:rPr lang="en-US" dirty="0" smtClean="0">
                <a:latin typeface="Times New Roman" pitchFamily="18" charset="0"/>
                <a:cs typeface="Times New Roman" pitchFamily="18" charset="0"/>
              </a:rPr>
              <a:t> to podium #2</a:t>
            </a:r>
          </a:p>
          <a:p>
            <a:r>
              <a:rPr lang="en-US" dirty="0" err="1" smtClean="0">
                <a:latin typeface="Times New Roman" pitchFamily="18" charset="0"/>
                <a:cs typeface="Times New Roman" pitchFamily="18" charset="0"/>
              </a:rPr>
              <a:t>Bawi</a:t>
            </a:r>
            <a:r>
              <a:rPr lang="en-US" dirty="0" smtClean="0">
                <a:latin typeface="Times New Roman" pitchFamily="18" charset="0"/>
                <a:cs typeface="Times New Roman" pitchFamily="18" charset="0"/>
              </a:rPr>
              <a:t> introduces National Anthem; Choir sings:  Do NOT shout “O”.</a:t>
            </a:r>
          </a:p>
          <a:p>
            <a:r>
              <a:rPr lang="en-US" dirty="0" smtClean="0">
                <a:latin typeface="Times New Roman" pitchFamily="18" charset="0"/>
                <a:cs typeface="Times New Roman" pitchFamily="18" charset="0"/>
              </a:rPr>
              <a:t>Welcome:  Kamryn</a:t>
            </a:r>
          </a:p>
          <a:p>
            <a:r>
              <a:rPr lang="en-US" dirty="0" smtClean="0">
                <a:latin typeface="Times New Roman" pitchFamily="18" charset="0"/>
                <a:cs typeface="Times New Roman" pitchFamily="18" charset="0"/>
              </a:rPr>
              <a:t>Stage Guest Introductions: Tori &amp; </a:t>
            </a:r>
            <a:r>
              <a:rPr lang="en-US" dirty="0" err="1" smtClean="0">
                <a:latin typeface="Times New Roman" pitchFamily="18" charset="0"/>
                <a:cs typeface="Times New Roman" pitchFamily="18" charset="0"/>
              </a:rPr>
              <a:t>Bawi</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Performance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Choir &amp; Chamber Singers</a:t>
            </a:r>
          </a:p>
          <a:p>
            <a:r>
              <a:rPr lang="en-US" dirty="0">
                <a:latin typeface="Times New Roman" pitchFamily="18" charset="0"/>
                <a:cs typeface="Times New Roman" pitchFamily="18" charset="0"/>
              </a:rPr>
              <a:t>Speech #1:  </a:t>
            </a:r>
            <a:r>
              <a:rPr lang="en-US" dirty="0" smtClean="0">
                <a:latin typeface="Times New Roman" pitchFamily="18" charset="0"/>
                <a:cs typeface="Times New Roman" pitchFamily="18" charset="0"/>
              </a:rPr>
              <a:t>Katie</a:t>
            </a:r>
          </a:p>
          <a:p>
            <a:r>
              <a:rPr lang="en-US" dirty="0">
                <a:latin typeface="Times New Roman" pitchFamily="18" charset="0"/>
                <a:cs typeface="Times New Roman" pitchFamily="18" charset="0"/>
              </a:rPr>
              <a:t>Performance:  </a:t>
            </a:r>
            <a:r>
              <a:rPr lang="en-US" dirty="0" smtClean="0">
                <a:latin typeface="Times New Roman" pitchFamily="18" charset="0"/>
                <a:cs typeface="Times New Roman" pitchFamily="18" charset="0"/>
              </a:rPr>
              <a:t>Zach &amp; Simon</a:t>
            </a:r>
          </a:p>
          <a:p>
            <a:r>
              <a:rPr lang="en-US" dirty="0">
                <a:latin typeface="Times New Roman" pitchFamily="18" charset="0"/>
                <a:cs typeface="Times New Roman" pitchFamily="18" charset="0"/>
              </a:rPr>
              <a:t>Speech #2:  </a:t>
            </a:r>
            <a:r>
              <a:rPr lang="en-US" dirty="0" smtClean="0">
                <a:latin typeface="Times New Roman" pitchFamily="18" charset="0"/>
                <a:cs typeface="Times New Roman" pitchFamily="18" charset="0"/>
              </a:rPr>
              <a:t>Amira</a:t>
            </a:r>
          </a:p>
          <a:p>
            <a:r>
              <a:rPr lang="en-US" dirty="0" smtClean="0">
                <a:latin typeface="Times New Roman" pitchFamily="18" charset="0"/>
                <a:cs typeface="Times New Roman" pitchFamily="18" charset="0"/>
              </a:rPr>
              <a:t>Performance:  Jazz Combo</a:t>
            </a:r>
          </a:p>
          <a:p>
            <a:r>
              <a:rPr lang="en-US" dirty="0">
                <a:latin typeface="Times New Roman" pitchFamily="18" charset="0"/>
                <a:cs typeface="Times New Roman" pitchFamily="18" charset="0"/>
              </a:rPr>
              <a:t>Speech </a:t>
            </a:r>
            <a:r>
              <a:rPr lang="en-US" dirty="0" smtClean="0">
                <a:latin typeface="Times New Roman" pitchFamily="18" charset="0"/>
                <a:cs typeface="Times New Roman" pitchFamily="18" charset="0"/>
              </a:rPr>
              <a:t>#3:  Joel</a:t>
            </a:r>
          </a:p>
          <a:p>
            <a:r>
              <a:rPr lang="en-US" dirty="0" smtClean="0">
                <a:latin typeface="Times New Roman" pitchFamily="18" charset="0"/>
                <a:cs typeface="Times New Roman" pitchFamily="18" charset="0"/>
              </a:rPr>
              <a:t>Calvin Ball</a:t>
            </a:r>
          </a:p>
          <a:p>
            <a:r>
              <a:rPr lang="en-US" dirty="0" smtClean="0">
                <a:latin typeface="Times New Roman" pitchFamily="18" charset="0"/>
                <a:cs typeface="Times New Roman" pitchFamily="18" charset="0"/>
              </a:rPr>
              <a:t>Dr. </a:t>
            </a:r>
            <a:r>
              <a:rPr lang="en-US" dirty="0" err="1" smtClean="0">
                <a:latin typeface="Times New Roman" pitchFamily="18" charset="0"/>
                <a:cs typeface="Times New Roman" pitchFamily="18" charset="0"/>
              </a:rPr>
              <a:t>DiPaula</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Superintendent – Dr. </a:t>
            </a:r>
            <a:r>
              <a:rPr lang="en-US" dirty="0" err="1" smtClean="0">
                <a:latin typeface="Times New Roman" pitchFamily="18" charset="0"/>
                <a:cs typeface="Times New Roman" pitchFamily="18" charset="0"/>
              </a:rPr>
              <a:t>Martirano</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Ms. Coombs (</a:t>
            </a:r>
            <a:r>
              <a:rPr lang="en-US" u="sng" dirty="0" smtClean="0">
                <a:latin typeface="Times New Roman" pitchFamily="18" charset="0"/>
                <a:cs typeface="Times New Roman" pitchFamily="18" charset="0"/>
              </a:rPr>
              <a:t>She is your cue to look over to Ms. </a:t>
            </a:r>
            <a:r>
              <a:rPr lang="en-US" u="sng" dirty="0" err="1" smtClean="0">
                <a:latin typeface="Times New Roman" pitchFamily="18" charset="0"/>
                <a:cs typeface="Times New Roman" pitchFamily="18" charset="0"/>
              </a:rPr>
              <a:t>Speirs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Ms. </a:t>
            </a:r>
            <a:r>
              <a:rPr lang="en-US" dirty="0" err="1" smtClean="0">
                <a:latin typeface="Times New Roman" pitchFamily="18" charset="0"/>
                <a:cs typeface="Times New Roman" pitchFamily="18" charset="0"/>
              </a:rPr>
              <a:t>Pfanstiehl</a:t>
            </a:r>
            <a:r>
              <a:rPr lang="en-US" dirty="0" smtClean="0">
                <a:latin typeface="Times New Roman" pitchFamily="18" charset="0"/>
                <a:cs typeface="Times New Roman" pitchFamily="18" charset="0"/>
              </a:rPr>
              <a:t>/Ms. Reid announces decorum expectations</a:t>
            </a:r>
          </a:p>
          <a:p>
            <a:pPr>
              <a:buNone/>
            </a:pPr>
            <a:endParaRPr lang="en-US" sz="4800" b="1" dirty="0" smtClean="0">
              <a:solidFill>
                <a:srgbClr val="C00000"/>
              </a:solidFill>
              <a:latin typeface="Times New Roman" pitchFamily="18" charset="0"/>
              <a:cs typeface="Times New Roman" pitchFamily="18" charset="0"/>
            </a:endParaRPr>
          </a:p>
          <a:p>
            <a:pPr lvl="1">
              <a:buNone/>
            </a:pPr>
            <a:endParaRPr lang="en-US" dirty="0"/>
          </a:p>
        </p:txBody>
      </p:sp>
    </p:spTree>
    <p:extLst>
      <p:ext uri="{BB962C8B-B14F-4D97-AF65-F5344CB8AC3E}">
        <p14:creationId xmlns:p14="http://schemas.microsoft.com/office/powerpoint/2010/main" val="1693737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a:xfrm>
            <a:off x="-148823" y="381000"/>
            <a:ext cx="10359623" cy="6172200"/>
          </a:xfrm>
          <a:prstGeom prst="rect">
            <a:avLst/>
          </a:prstGeom>
        </p:spPr>
      </p:pic>
      <p:sp>
        <p:nvSpPr>
          <p:cNvPr id="7" name="Rectangle 6"/>
          <p:cNvSpPr/>
          <p:nvPr/>
        </p:nvSpPr>
        <p:spPr>
          <a:xfrm>
            <a:off x="580410" y="1981200"/>
            <a:ext cx="10512023"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4191528" y="761999"/>
            <a:ext cx="10512023" cy="25872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3243601" y="-36575"/>
            <a:ext cx="10512023" cy="44891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95400" y="6324600"/>
            <a:ext cx="10512023" cy="1827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a:off x="1731674" y="-114300"/>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dirty="0" smtClean="0"/>
              <a:t>Parking At Merriweather </a:t>
            </a:r>
            <a:endParaRPr lang="en-US" dirty="0"/>
          </a:p>
        </p:txBody>
      </p:sp>
    </p:spTree>
    <p:extLst>
      <p:ext uri="{BB962C8B-B14F-4D97-AF65-F5344CB8AC3E}">
        <p14:creationId xmlns:p14="http://schemas.microsoft.com/office/powerpoint/2010/main" val="3643939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Parking </a:t>
            </a:r>
            <a:endParaRPr lang="en-US" dirty="0"/>
          </a:p>
        </p:txBody>
      </p:sp>
      <p:sp>
        <p:nvSpPr>
          <p:cNvPr id="3" name="Content Placeholder 2"/>
          <p:cNvSpPr>
            <a:spLocks noGrp="1"/>
          </p:cNvSpPr>
          <p:nvPr>
            <p:ph sz="quarter" idx="1"/>
          </p:nvPr>
        </p:nvSpPr>
        <p:spPr/>
        <p:txBody>
          <a:bodyPr/>
          <a:lstStyle/>
          <a:p>
            <a:r>
              <a:rPr lang="en-US" dirty="0" smtClean="0"/>
              <a:t>Booster VIP Parking Winners- please see Ms. </a:t>
            </a:r>
            <a:r>
              <a:rPr lang="en-US" dirty="0" err="1" smtClean="0"/>
              <a:t>Sibrian</a:t>
            </a:r>
            <a:r>
              <a:rPr lang="en-US" dirty="0" smtClean="0"/>
              <a:t> or Ms. Phillips before you leave today!</a:t>
            </a:r>
          </a:p>
          <a:p>
            <a:pPr lvl="1"/>
            <a:r>
              <a:rPr lang="en-US" dirty="0" smtClean="0"/>
              <a:t>Cory Larsson</a:t>
            </a:r>
          </a:p>
          <a:p>
            <a:pPr lvl="1"/>
            <a:r>
              <a:rPr lang="en-US" dirty="0" smtClean="0"/>
              <a:t>Taylor </a:t>
            </a:r>
            <a:r>
              <a:rPr lang="en-US" dirty="0" err="1" smtClean="0"/>
              <a:t>Liguori</a:t>
            </a:r>
            <a:endParaRPr lang="en-US" dirty="0" smtClean="0"/>
          </a:p>
          <a:p>
            <a:pPr lvl="1"/>
            <a:r>
              <a:rPr lang="en-US" dirty="0" smtClean="0"/>
              <a:t>Elizabeth </a:t>
            </a:r>
            <a:r>
              <a:rPr lang="en-US" dirty="0" err="1" smtClean="0"/>
              <a:t>MCMillan</a:t>
            </a:r>
            <a:endParaRPr lang="en-US" dirty="0" smtClean="0"/>
          </a:p>
          <a:p>
            <a:pPr lvl="1"/>
            <a:r>
              <a:rPr lang="en-US" dirty="0" smtClean="0"/>
              <a:t>Mathias O’Neill</a:t>
            </a:r>
          </a:p>
          <a:p>
            <a:pPr lvl="1"/>
            <a:endParaRPr lang="en-US" dirty="0"/>
          </a:p>
        </p:txBody>
      </p:sp>
    </p:spTree>
    <p:extLst>
      <p:ext uri="{BB962C8B-B14F-4D97-AF65-F5344CB8AC3E}">
        <p14:creationId xmlns:p14="http://schemas.microsoft.com/office/powerpoint/2010/main" val="2726616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latin typeface="Times New Roman" pitchFamily="18" charset="0"/>
                <a:cs typeface="Times New Roman" pitchFamily="18" charset="0"/>
              </a:rPr>
              <a:t>At </a:t>
            </a:r>
            <a:r>
              <a:rPr lang="en-US" b="1" dirty="0" err="1" smtClean="0">
                <a:latin typeface="Times New Roman" pitchFamily="18" charset="0"/>
                <a:cs typeface="Times New Roman" pitchFamily="18" charset="0"/>
              </a:rPr>
              <a:t>Merriweather</a:t>
            </a:r>
            <a:r>
              <a:rPr lang="en-US" b="1" dirty="0" smtClean="0">
                <a:latin typeface="Times New Roman" pitchFamily="18" charset="0"/>
                <a:cs typeface="Times New Roman" pitchFamily="18" charset="0"/>
              </a:rPr>
              <a:t> look for…</a:t>
            </a:r>
            <a:endParaRPr lang="en-US" b="1" dirty="0">
              <a:latin typeface="Times New Roman" pitchFamily="18" charset="0"/>
              <a:cs typeface="Times New Roman" pitchFamily="18" charset="0"/>
            </a:endParaRPr>
          </a:p>
        </p:txBody>
      </p:sp>
      <p:sp>
        <p:nvSpPr>
          <p:cNvPr id="6" name="Content Placeholder 5"/>
          <p:cNvSpPr>
            <a:spLocks noGrp="1"/>
          </p:cNvSpPr>
          <p:nvPr>
            <p:ph sz="quarter" idx="1"/>
          </p:nvPr>
        </p:nvSpPr>
        <p:spPr>
          <a:xfrm>
            <a:off x="685800" y="1676400"/>
            <a:ext cx="4038600" cy="4953000"/>
          </a:xfrm>
        </p:spPr>
        <p:txBody>
          <a:bodyPr>
            <a:normAutofit/>
          </a:bodyPr>
          <a:lstStyle/>
          <a:p>
            <a:r>
              <a:rPr lang="en-US" u="sng" dirty="0" smtClean="0">
                <a:latin typeface="Times New Roman" pitchFamily="18" charset="0"/>
                <a:cs typeface="Times New Roman" pitchFamily="18" charset="0"/>
              </a:rPr>
              <a:t>Left (looking at stage)</a:t>
            </a:r>
          </a:p>
          <a:p>
            <a:pPr lvl="1"/>
            <a:r>
              <a:rPr lang="en-US" b="1" dirty="0" smtClean="0">
                <a:solidFill>
                  <a:srgbClr val="FF0000"/>
                </a:solidFill>
                <a:latin typeface="Times New Roman" pitchFamily="18" charset="0"/>
                <a:cs typeface="Times New Roman" pitchFamily="18" charset="0"/>
              </a:rPr>
              <a:t>Ms. </a:t>
            </a:r>
            <a:r>
              <a:rPr lang="en-US" b="1" dirty="0" err="1" smtClean="0">
                <a:solidFill>
                  <a:srgbClr val="FF0000"/>
                </a:solidFill>
                <a:latin typeface="Times New Roman" pitchFamily="18" charset="0"/>
                <a:cs typeface="Times New Roman" pitchFamily="18" charset="0"/>
              </a:rPr>
              <a:t>Speirs</a:t>
            </a:r>
            <a:endParaRPr lang="en-US" b="1" dirty="0" smtClean="0">
              <a:solidFill>
                <a:srgbClr val="FF0000"/>
              </a:solidFill>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Ms. </a:t>
            </a:r>
            <a:r>
              <a:rPr lang="en-US" dirty="0" err="1" smtClean="0">
                <a:latin typeface="Times New Roman" pitchFamily="18" charset="0"/>
                <a:cs typeface="Times New Roman" pitchFamily="18" charset="0"/>
              </a:rPr>
              <a:t>Filipiak</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Ms. </a:t>
            </a:r>
            <a:r>
              <a:rPr lang="en-US" dirty="0" err="1" smtClean="0">
                <a:latin typeface="Times New Roman" pitchFamily="18" charset="0"/>
                <a:cs typeface="Times New Roman" pitchFamily="18" charset="0"/>
              </a:rPr>
              <a:t>Niland</a:t>
            </a:r>
            <a:endParaRPr lang="en-US" dirty="0" smtClean="0">
              <a:latin typeface="Times New Roman" pitchFamily="18" charset="0"/>
              <a:cs typeface="Times New Roman" pitchFamily="18" charset="0"/>
            </a:endParaRPr>
          </a:p>
          <a:p>
            <a:r>
              <a:rPr lang="en-US" u="sng" dirty="0" smtClean="0">
                <a:latin typeface="Times New Roman" pitchFamily="18" charset="0"/>
                <a:cs typeface="Times New Roman" pitchFamily="18" charset="0"/>
              </a:rPr>
              <a:t>Right (looking at stage)</a:t>
            </a:r>
          </a:p>
          <a:p>
            <a:pPr lvl="1"/>
            <a:r>
              <a:rPr lang="en-US" b="1" dirty="0" smtClean="0">
                <a:solidFill>
                  <a:srgbClr val="FF0000"/>
                </a:solidFill>
                <a:latin typeface="Times New Roman" pitchFamily="18" charset="0"/>
                <a:cs typeface="Times New Roman" pitchFamily="18" charset="0"/>
              </a:rPr>
              <a:t>Ms. </a:t>
            </a:r>
            <a:r>
              <a:rPr lang="en-US" b="1" dirty="0" err="1" smtClean="0">
                <a:solidFill>
                  <a:srgbClr val="FF0000"/>
                </a:solidFill>
                <a:latin typeface="Times New Roman" pitchFamily="18" charset="0"/>
                <a:cs typeface="Times New Roman" pitchFamily="18" charset="0"/>
              </a:rPr>
              <a:t>Tsavaris</a:t>
            </a:r>
            <a:endParaRPr lang="en-US" b="1" dirty="0" smtClean="0">
              <a:solidFill>
                <a:srgbClr val="FF0000"/>
              </a:solidFill>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Isch</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Ms. </a:t>
            </a:r>
            <a:r>
              <a:rPr lang="en-US" dirty="0" err="1" smtClean="0">
                <a:latin typeface="Times New Roman" pitchFamily="18" charset="0"/>
                <a:cs typeface="Times New Roman" pitchFamily="18" charset="0"/>
              </a:rPr>
              <a:t>Tobiason</a:t>
            </a:r>
            <a:endParaRPr lang="en-US" dirty="0" smtClean="0">
              <a:latin typeface="Times New Roman" pitchFamily="18" charset="0"/>
              <a:cs typeface="Times New Roman" pitchFamily="18" charset="0"/>
            </a:endParaRPr>
          </a:p>
          <a:p>
            <a:pPr lvl="1"/>
            <a:endParaRPr lang="en-US" dirty="0" smtClean="0"/>
          </a:p>
          <a:p>
            <a:pPr lvl="1"/>
            <a:endParaRPr lang="en-US" dirty="0"/>
          </a:p>
        </p:txBody>
      </p:sp>
      <p:pic>
        <p:nvPicPr>
          <p:cNvPr id="1026" name="Picture 2" descr="Single Point of Contact"/>
          <p:cNvPicPr>
            <a:picLocks noChangeAspect="1" noChangeArrowheads="1"/>
          </p:cNvPicPr>
          <p:nvPr/>
        </p:nvPicPr>
        <p:blipFill>
          <a:blip r:embed="rId2" cstate="print"/>
          <a:srcRect/>
          <a:stretch>
            <a:fillRect/>
          </a:stretch>
        </p:blipFill>
        <p:spPr bwMode="auto">
          <a:xfrm>
            <a:off x="4689348" y="2667000"/>
            <a:ext cx="4191000" cy="332422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7448" cy="990600"/>
          </a:xfrm>
        </p:spPr>
        <p:txBody>
          <a:bodyPr>
            <a:noAutofit/>
          </a:bodyPr>
          <a:lstStyle/>
          <a:p>
            <a:pPr algn="ctr"/>
            <a:r>
              <a:rPr lang="en-US" sz="6000" b="1" dirty="0" smtClean="0">
                <a:latin typeface="Times New Roman" pitchFamily="18" charset="0"/>
                <a:cs typeface="Times New Roman" pitchFamily="18" charset="0"/>
              </a:rPr>
              <a:t>Reminder…Processional</a:t>
            </a:r>
            <a:endParaRPr lang="en-US" sz="6000" b="1" dirty="0">
              <a:latin typeface="Times New Roman" pitchFamily="18" charset="0"/>
              <a:cs typeface="Times New Roman" pitchFamily="18" charset="0"/>
            </a:endParaRPr>
          </a:p>
        </p:txBody>
      </p:sp>
      <p:pic>
        <p:nvPicPr>
          <p:cNvPr id="7171" name="Picture 3"/>
          <p:cNvPicPr>
            <a:picLocks noChangeAspect="1" noChangeArrowheads="1"/>
          </p:cNvPicPr>
          <p:nvPr/>
        </p:nvPicPr>
        <p:blipFill>
          <a:blip r:embed="rId2" cstate="print"/>
          <a:srcRect/>
          <a:stretch>
            <a:fillRect/>
          </a:stretch>
        </p:blipFill>
        <p:spPr bwMode="auto">
          <a:xfrm>
            <a:off x="6248400" y="4038600"/>
            <a:ext cx="2743200" cy="2057400"/>
          </a:xfrm>
          <a:prstGeom prst="rect">
            <a:avLst/>
          </a:prstGeom>
          <a:noFill/>
          <a:ln w="9525">
            <a:noFill/>
            <a:miter lim="800000"/>
            <a:headEnd/>
            <a:tailEnd/>
          </a:ln>
        </p:spPr>
      </p:pic>
      <p:sp>
        <p:nvSpPr>
          <p:cNvPr id="3" name="Content Placeholder 2"/>
          <p:cNvSpPr>
            <a:spLocks noGrp="1"/>
          </p:cNvSpPr>
          <p:nvPr>
            <p:ph sz="quarter" idx="1"/>
          </p:nvPr>
        </p:nvSpPr>
        <p:spPr>
          <a:xfrm>
            <a:off x="381000" y="1905000"/>
            <a:ext cx="8458200" cy="4724400"/>
          </a:xfrm>
        </p:spPr>
        <p:txBody>
          <a:bodyPr>
            <a:normAutofit/>
          </a:bodyPr>
          <a:lstStyle/>
          <a:p>
            <a:r>
              <a:rPr lang="en-US" dirty="0" smtClean="0">
                <a:latin typeface="Times New Roman" pitchFamily="18" charset="0"/>
                <a:cs typeface="Times New Roman" pitchFamily="18" charset="0"/>
              </a:rPr>
              <a:t>Keep the line moving/pace yourself.  NO POSING for pictures, hugs etc.  Maintain a formal tone.</a:t>
            </a:r>
          </a:p>
          <a:p>
            <a:r>
              <a:rPr lang="en-US" dirty="0" smtClean="0">
                <a:latin typeface="Times New Roman" pitchFamily="18" charset="0"/>
                <a:cs typeface="Times New Roman" pitchFamily="18" charset="0"/>
              </a:rPr>
              <a:t>Do NOT carry purses, cameras, phones, etc.  Your hands are EMPTY.  You will be line checked before walking onto the stage.</a:t>
            </a:r>
          </a:p>
          <a:p>
            <a:r>
              <a:rPr lang="en-US" dirty="0" smtClean="0">
                <a:latin typeface="Times New Roman" pitchFamily="18" charset="0"/>
                <a:cs typeface="Times New Roman" pitchFamily="18" charset="0"/>
              </a:rPr>
              <a:t>Teacher seats:  They will move for you.</a:t>
            </a:r>
          </a:p>
          <a:p>
            <a:r>
              <a:rPr lang="en-US" dirty="0" smtClean="0">
                <a:latin typeface="Times New Roman" pitchFamily="18" charset="0"/>
                <a:cs typeface="Times New Roman" pitchFamily="18" charset="0"/>
              </a:rPr>
              <a:t>SMILE</a:t>
            </a:r>
          </a:p>
          <a:p>
            <a:r>
              <a:rPr lang="en-US" dirty="0" smtClean="0">
                <a:latin typeface="Times New Roman" pitchFamily="18" charset="0"/>
                <a:cs typeface="Times New Roman" pitchFamily="18" charset="0"/>
              </a:rPr>
              <a:t>No hands in pockets; stand up straight!</a:t>
            </a:r>
          </a:p>
          <a:p>
            <a:endParaRPr lang="en-US" dirty="0" smtClean="0">
              <a:latin typeface="Times New Roman" pitchFamily="18" charset="0"/>
              <a:cs typeface="Times New Roman" pitchFamily="18" charset="0"/>
            </a:endParaRPr>
          </a:p>
          <a:p>
            <a:pPr lvl="1">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lvl="1">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2832</TotalTime>
  <Words>1070</Words>
  <Application>Microsoft Office PowerPoint</Application>
  <PresentationFormat>On-screen Show (4:3)</PresentationFormat>
  <Paragraphs>166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Times New Roman</vt:lpstr>
      <vt:lpstr>Tw Cen MT</vt:lpstr>
      <vt:lpstr>Wingdings</vt:lpstr>
      <vt:lpstr>Wingdings 2</vt:lpstr>
      <vt:lpstr>Median</vt:lpstr>
      <vt:lpstr>Graduation practice #2</vt:lpstr>
      <vt:lpstr>SEAT ASSIGNMENTS</vt:lpstr>
      <vt:lpstr>Welcome Class of 2019</vt:lpstr>
      <vt:lpstr>Observations from yesterday…</vt:lpstr>
      <vt:lpstr>Program Review</vt:lpstr>
      <vt:lpstr>PowerPoint Presentation</vt:lpstr>
      <vt:lpstr>Parking </vt:lpstr>
      <vt:lpstr>At Merriweather look for…</vt:lpstr>
      <vt:lpstr>Reminder…Processional</vt:lpstr>
      <vt:lpstr>Name Reading</vt:lpstr>
      <vt:lpstr>PowerPoint Presentation</vt:lpstr>
      <vt:lpstr>Practice, practice</vt:lpstr>
      <vt:lpstr>Practice, practice</vt:lpstr>
      <vt:lpstr>Seat Dwellers</vt:lpstr>
      <vt:lpstr>PowerPoint Presentation</vt:lpstr>
      <vt:lpstr>BORED?  Try some of these!!</vt:lpstr>
      <vt:lpstr>Dress Rehearsal</vt:lpstr>
      <vt:lpstr>Dress Rehearsal</vt:lpstr>
      <vt:lpstr>Awards Ceremony</vt:lpstr>
      <vt:lpstr>        Quick Announcements</vt:lpstr>
      <vt:lpstr>Trash</vt:lpstr>
      <vt:lpstr>See you bright and early tomorrow!!</vt:lpstr>
    </vt:vector>
  </TitlesOfParts>
  <Company>Howard County Public School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meeting</dc:title>
  <dc:creator>.</dc:creator>
  <cp:lastModifiedBy>Administrator</cp:lastModifiedBy>
  <cp:revision>197</cp:revision>
  <dcterms:created xsi:type="dcterms:W3CDTF">2012-01-05T17:03:16Z</dcterms:created>
  <dcterms:modified xsi:type="dcterms:W3CDTF">2019-05-21T22:37:37Z</dcterms:modified>
</cp:coreProperties>
</file>