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3F217-FC5E-49D1-8D33-8F1C2725D682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5591-28FB-4984-9B03-39DF3B14A7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B64A08-BAF9-4E49-8F64-1ECC584F7AF4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355E2-E319-4CF6-9014-1E3D96008A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29600" cy="2286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Acceptable use of Technology/Social Media at HHS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2209800"/>
          </a:xfrm>
        </p:spPr>
        <p:txBody>
          <a:bodyPr/>
          <a:lstStyle/>
          <a:p>
            <a:r>
              <a:rPr lang="en-US" dirty="0" smtClean="0"/>
              <a:t>Preparing students for College and Career Readiness through Rigorous Instructional Practices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Acceptable use of Technology/Social Media at HHS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Students will review HCPSS Responsible Use of Tech form during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period on Monday</a:t>
            </a:r>
          </a:p>
          <a:p>
            <a:r>
              <a:rPr lang="en-US" sz="4000" dirty="0" smtClean="0"/>
              <a:t>Students must return form with parent signature to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period on Tuesday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Acceptable use is NOT…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29527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Group of students on smart phones in classro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286000"/>
            <a:ext cx="475488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Acceptable use IS…</a:t>
            </a:r>
            <a:endParaRPr lang="en-US" dirty="0"/>
          </a:p>
        </p:txBody>
      </p:sp>
      <p:pic>
        <p:nvPicPr>
          <p:cNvPr id="3073" name="Picture 1" descr="C:\Users\akostrick\Desktop\Engaged Students\Hammond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05000"/>
            <a:ext cx="4550040" cy="3048000"/>
          </a:xfrm>
          <a:prstGeom prst="rect">
            <a:avLst/>
          </a:prstGeom>
          <a:noFill/>
        </p:spPr>
      </p:pic>
      <p:pic>
        <p:nvPicPr>
          <p:cNvPr id="3074" name="Picture 2" descr="C:\Users\akostrick\Desktop\iStock_000016412116Small-300x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503" y="2743200"/>
            <a:ext cx="3675979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Acceptable use of Technology/Social Media at HHS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3000" dirty="0" smtClean="0"/>
              <a:t>Think of the school as a professional setting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Abuse of technology/social media can cause short and long term hurdles 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Does your student find themselves in an uncomfortable situation resulting from Social Media?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Schedule an appt with Mr. </a:t>
            </a:r>
            <a:r>
              <a:rPr lang="en-US" sz="3000" dirty="0" err="1" smtClean="0"/>
              <a:t>Kosisky</a:t>
            </a:r>
            <a:r>
              <a:rPr lang="en-US" sz="3000" dirty="0" smtClean="0"/>
              <a:t> the 9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gr. Counselor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All students have a right to the great instruction taking place at HHS without distraction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127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Acceptable use of Technology/Social Media at HHS</vt:lpstr>
      <vt:lpstr>Acceptable use of Technology/Social Media at HHS</vt:lpstr>
      <vt:lpstr>Acceptable use is NOT…</vt:lpstr>
      <vt:lpstr>Acceptable use IS…</vt:lpstr>
      <vt:lpstr>Acceptable use of Technology/Social Media at HHS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Acceptable Use of Technology at Hammond High School</dc:title>
  <dc:creator>.</dc:creator>
  <cp:lastModifiedBy>.</cp:lastModifiedBy>
  <cp:revision>8</cp:revision>
  <dcterms:created xsi:type="dcterms:W3CDTF">2015-08-19T15:32:31Z</dcterms:created>
  <dcterms:modified xsi:type="dcterms:W3CDTF">2015-08-20T11:38:09Z</dcterms:modified>
</cp:coreProperties>
</file>